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33" r:id="rId3"/>
    <p:sldId id="334" r:id="rId4"/>
    <p:sldId id="292" r:id="rId5"/>
    <p:sldId id="280" r:id="rId6"/>
    <p:sldId id="281" r:id="rId7"/>
    <p:sldId id="283" r:id="rId8"/>
    <p:sldId id="284" r:id="rId9"/>
    <p:sldId id="258" r:id="rId10"/>
    <p:sldId id="335" r:id="rId11"/>
    <p:sldId id="337" r:id="rId12"/>
    <p:sldId id="336" r:id="rId13"/>
    <p:sldId id="338" r:id="rId14"/>
    <p:sldId id="362" r:id="rId15"/>
    <p:sldId id="342" r:id="rId16"/>
    <p:sldId id="363" r:id="rId17"/>
    <p:sldId id="343" r:id="rId18"/>
    <p:sldId id="346" r:id="rId19"/>
    <p:sldId id="348" r:id="rId20"/>
    <p:sldId id="349" r:id="rId21"/>
    <p:sldId id="350" r:id="rId22"/>
    <p:sldId id="351" r:id="rId23"/>
    <p:sldId id="353" r:id="rId24"/>
    <p:sldId id="355" r:id="rId25"/>
    <p:sldId id="357" r:id="rId26"/>
    <p:sldId id="358" r:id="rId27"/>
    <p:sldId id="359" r:id="rId28"/>
    <p:sldId id="360" r:id="rId29"/>
    <p:sldId id="331" r:id="rId30"/>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9923" autoAdjust="0"/>
  </p:normalViewPr>
  <p:slideViewPr>
    <p:cSldViewPr snapToGrid="0">
      <p:cViewPr varScale="1">
        <p:scale>
          <a:sx n="70" d="100"/>
          <a:sy n="70" d="100"/>
        </p:scale>
        <p:origin x="660"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7" descr="Droplets-HD-Title-R1d.png">
            <a:extLst>
              <a:ext uri="{FF2B5EF4-FFF2-40B4-BE49-F238E27FC236}">
                <a16:creationId xmlns:a16="http://schemas.microsoft.com/office/drawing/2014/main" id="{D96F4791-287C-44EC-9715-8F0EFC8A18A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751012" y="1300785"/>
            <a:ext cx="8689976" cy="2509213"/>
          </a:xfrm>
        </p:spPr>
        <p:txBody>
          <a:bodyPr anchor="b"/>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Date Placeholder 3">
            <a:extLst>
              <a:ext uri="{FF2B5EF4-FFF2-40B4-BE49-F238E27FC236}">
                <a16:creationId xmlns:a16="http://schemas.microsoft.com/office/drawing/2014/main" id="{00E2380F-21CE-430A-B97E-C41641EBBAB1}"/>
              </a:ext>
            </a:extLst>
          </p:cNvPr>
          <p:cNvSpPr>
            <a:spLocks noGrp="1"/>
          </p:cNvSpPr>
          <p:nvPr>
            <p:ph type="dt" sz="half" idx="10"/>
          </p:nvPr>
        </p:nvSpPr>
        <p:spPr/>
        <p:txBody>
          <a:bodyPr/>
          <a:lstStyle>
            <a:lvl1pPr>
              <a:defRPr/>
            </a:lvl1pPr>
          </a:lstStyle>
          <a:p>
            <a:pPr>
              <a:defRPr/>
            </a:pPr>
            <a:fld id="{BFF4452D-E7C8-4DA6-8566-44DB004AC175}" type="datetimeFigureOut">
              <a:rPr lang="en-US"/>
              <a:pPr>
                <a:defRPr/>
              </a:pPr>
              <a:t>10/22/2018</a:t>
            </a:fld>
            <a:endParaRPr lang="en-US"/>
          </a:p>
        </p:txBody>
      </p:sp>
      <p:sp>
        <p:nvSpPr>
          <p:cNvPr id="6" name="Footer Placeholder 4">
            <a:extLst>
              <a:ext uri="{FF2B5EF4-FFF2-40B4-BE49-F238E27FC236}">
                <a16:creationId xmlns:a16="http://schemas.microsoft.com/office/drawing/2014/main" id="{49FC1F3A-1A7B-4135-83D5-F8259D371BE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F4EBCDA-C7F0-40AA-B699-761748AF1ACF}"/>
              </a:ext>
            </a:extLst>
          </p:cNvPr>
          <p:cNvSpPr>
            <a:spLocks noGrp="1"/>
          </p:cNvSpPr>
          <p:nvPr>
            <p:ph type="sldNum" sz="quarter" idx="12"/>
          </p:nvPr>
        </p:nvSpPr>
        <p:spPr/>
        <p:txBody>
          <a:bodyPr/>
          <a:lstStyle>
            <a:lvl1pPr>
              <a:defRPr/>
            </a:lvl1pPr>
          </a:lstStyle>
          <a:p>
            <a:pPr>
              <a:defRPr/>
            </a:pPr>
            <a:fld id="{226DA1F6-08D3-428F-9BEF-BAF1B541A36A}" type="slidenum">
              <a:rPr lang="en-US" altLang="sw-KE"/>
              <a:pPr>
                <a:defRPr/>
              </a:pPr>
              <a:t>‹#›</a:t>
            </a:fld>
            <a:endParaRPr lang="en-US" altLang="sw-KE"/>
          </a:p>
        </p:txBody>
      </p:sp>
    </p:spTree>
    <p:extLst>
      <p:ext uri="{BB962C8B-B14F-4D97-AF65-F5344CB8AC3E}">
        <p14:creationId xmlns:p14="http://schemas.microsoft.com/office/powerpoint/2010/main" val="4234468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descr="Droplets-HD-Content-R1d.png">
            <a:extLst>
              <a:ext uri="{FF2B5EF4-FFF2-40B4-BE49-F238E27FC236}">
                <a16:creationId xmlns:a16="http://schemas.microsoft.com/office/drawing/2014/main" id="{7217EE2D-6FAF-44C2-9F89-2E5CD16A706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CC50FAA5-2CF3-4470-BAF5-9EC6017D1DB2}"/>
              </a:ext>
            </a:extLst>
          </p:cNvPr>
          <p:cNvSpPr>
            <a:spLocks noGrp="1"/>
          </p:cNvSpPr>
          <p:nvPr>
            <p:ph type="dt" sz="half" idx="14"/>
          </p:nvPr>
        </p:nvSpPr>
        <p:spPr/>
        <p:txBody>
          <a:bodyPr/>
          <a:lstStyle>
            <a:lvl1pPr>
              <a:defRPr/>
            </a:lvl1pPr>
          </a:lstStyle>
          <a:p>
            <a:pPr>
              <a:defRPr/>
            </a:pPr>
            <a:fld id="{AA5C33E7-46B1-48E2-B92B-FE85D9D06FC6}" type="datetimeFigureOut">
              <a:rPr lang="en-US"/>
              <a:pPr>
                <a:defRPr/>
              </a:pPr>
              <a:t>10/22/2018</a:t>
            </a:fld>
            <a:endParaRPr lang="en-US"/>
          </a:p>
        </p:txBody>
      </p:sp>
      <p:sp>
        <p:nvSpPr>
          <p:cNvPr id="6" name="Footer Placeholder 4">
            <a:extLst>
              <a:ext uri="{FF2B5EF4-FFF2-40B4-BE49-F238E27FC236}">
                <a16:creationId xmlns:a16="http://schemas.microsoft.com/office/drawing/2014/main" id="{EF07AC3D-8431-4B5A-AF1D-9AAD5CD225EF}"/>
              </a:ext>
            </a:extLst>
          </p:cNvPr>
          <p:cNvSpPr>
            <a:spLocks noGrp="1"/>
          </p:cNvSpPr>
          <p:nvPr>
            <p:ph type="ftr" sz="quarter" idx="15"/>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D6F3044-4160-468F-B6E6-60003D862027}"/>
              </a:ext>
            </a:extLst>
          </p:cNvPr>
          <p:cNvSpPr>
            <a:spLocks noGrp="1"/>
          </p:cNvSpPr>
          <p:nvPr>
            <p:ph type="sldNum" sz="quarter" idx="16"/>
          </p:nvPr>
        </p:nvSpPr>
        <p:spPr/>
        <p:txBody>
          <a:bodyPr/>
          <a:lstStyle>
            <a:lvl1pPr>
              <a:defRPr/>
            </a:lvl1pPr>
          </a:lstStyle>
          <a:p>
            <a:pPr>
              <a:defRPr/>
            </a:pPr>
            <a:fld id="{A13075CB-A834-4C3B-A201-E8BE710274FD}" type="slidenum">
              <a:rPr lang="en-US" altLang="sw-KE"/>
              <a:pPr>
                <a:defRPr/>
              </a:pPr>
              <a:t>‹#›</a:t>
            </a:fld>
            <a:endParaRPr lang="en-US" altLang="sw-KE"/>
          </a:p>
        </p:txBody>
      </p:sp>
    </p:spTree>
    <p:extLst>
      <p:ext uri="{BB962C8B-B14F-4D97-AF65-F5344CB8AC3E}">
        <p14:creationId xmlns:p14="http://schemas.microsoft.com/office/powerpoint/2010/main" val="2802276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7" descr="Droplets-HD-Content-R1d.png">
            <a:extLst>
              <a:ext uri="{FF2B5EF4-FFF2-40B4-BE49-F238E27FC236}">
                <a16:creationId xmlns:a16="http://schemas.microsoft.com/office/drawing/2014/main" id="{DE37FFBC-F991-474E-9D17-EC456B68010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774" y="828563"/>
            <a:ext cx="10351752" cy="2736819"/>
          </a:xfrm>
        </p:spPr>
        <p:txBody>
          <a:bodyPr anchor="b"/>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35DF6DE9-B6A6-464D-B35B-234F68743CDD}"/>
              </a:ext>
            </a:extLst>
          </p:cNvPr>
          <p:cNvSpPr>
            <a:spLocks noGrp="1"/>
          </p:cNvSpPr>
          <p:nvPr>
            <p:ph type="dt" sz="half" idx="10"/>
          </p:nvPr>
        </p:nvSpPr>
        <p:spPr/>
        <p:txBody>
          <a:bodyPr/>
          <a:lstStyle>
            <a:lvl1pPr>
              <a:defRPr/>
            </a:lvl1pPr>
          </a:lstStyle>
          <a:p>
            <a:pPr>
              <a:defRPr/>
            </a:pPr>
            <a:fld id="{6100FD9E-C745-4A51-A509-E34585AB41EF}" type="datetimeFigureOut">
              <a:rPr lang="en-US"/>
              <a:pPr>
                <a:defRPr/>
              </a:pPr>
              <a:t>10/22/2018</a:t>
            </a:fld>
            <a:endParaRPr lang="en-US"/>
          </a:p>
        </p:txBody>
      </p:sp>
      <p:sp>
        <p:nvSpPr>
          <p:cNvPr id="6" name="Footer Placeholder 4">
            <a:extLst>
              <a:ext uri="{FF2B5EF4-FFF2-40B4-BE49-F238E27FC236}">
                <a16:creationId xmlns:a16="http://schemas.microsoft.com/office/drawing/2014/main" id="{8E25DD40-3072-42FC-B508-41CF5D5AAE9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EAE4C31-983E-488F-8599-3A7174A23854}"/>
              </a:ext>
            </a:extLst>
          </p:cNvPr>
          <p:cNvSpPr>
            <a:spLocks noGrp="1"/>
          </p:cNvSpPr>
          <p:nvPr>
            <p:ph type="sldNum" sz="quarter" idx="12"/>
          </p:nvPr>
        </p:nvSpPr>
        <p:spPr/>
        <p:txBody>
          <a:bodyPr/>
          <a:lstStyle>
            <a:lvl1pPr>
              <a:defRPr/>
            </a:lvl1pPr>
          </a:lstStyle>
          <a:p>
            <a:pPr>
              <a:defRPr/>
            </a:pPr>
            <a:fld id="{9E83C521-B6B9-4023-B4BA-5C8931FB14E5}" type="slidenum">
              <a:rPr lang="en-US" altLang="sw-KE"/>
              <a:pPr>
                <a:defRPr/>
              </a:pPr>
              <a:t>‹#›</a:t>
            </a:fld>
            <a:endParaRPr lang="en-US" altLang="sw-KE"/>
          </a:p>
        </p:txBody>
      </p:sp>
    </p:spTree>
    <p:extLst>
      <p:ext uri="{BB962C8B-B14F-4D97-AF65-F5344CB8AC3E}">
        <p14:creationId xmlns:p14="http://schemas.microsoft.com/office/powerpoint/2010/main" val="1060878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7" descr="Droplets-HD-Content-R1d.png">
            <a:extLst>
              <a:ext uri="{FF2B5EF4-FFF2-40B4-BE49-F238E27FC236}">
                <a16:creationId xmlns:a16="http://schemas.microsoft.com/office/drawing/2014/main" id="{EE209273-F1F5-4CB5-AF4D-C252E9049DE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4">
            <a:extLst>
              <a:ext uri="{FF2B5EF4-FFF2-40B4-BE49-F238E27FC236}">
                <a16:creationId xmlns:a16="http://schemas.microsoft.com/office/drawing/2014/main" id="{3D59ABEC-EFF9-4CE5-AF2B-4F675B781F9D}"/>
              </a:ext>
            </a:extLst>
          </p:cNvPr>
          <p:cNvSpPr>
            <a:spLocks noGrp="1"/>
          </p:cNvSpPr>
          <p:nvPr>
            <p:ph type="dt" sz="half" idx="15"/>
          </p:nvPr>
        </p:nvSpPr>
        <p:spPr/>
        <p:txBody>
          <a:bodyPr/>
          <a:lstStyle>
            <a:lvl1pPr>
              <a:defRPr/>
            </a:lvl1pPr>
          </a:lstStyle>
          <a:p>
            <a:pPr>
              <a:defRPr/>
            </a:pPr>
            <a:fld id="{392AE68F-2DBD-4C65-A0A4-E3F8F7C407AE}" type="datetimeFigureOut">
              <a:rPr lang="en-US"/>
              <a:pPr>
                <a:defRPr/>
              </a:pPr>
              <a:t>10/22/2018</a:t>
            </a:fld>
            <a:endParaRPr lang="en-US"/>
          </a:p>
        </p:txBody>
      </p:sp>
      <p:sp>
        <p:nvSpPr>
          <p:cNvPr id="7" name="Footer Placeholder 5">
            <a:extLst>
              <a:ext uri="{FF2B5EF4-FFF2-40B4-BE49-F238E27FC236}">
                <a16:creationId xmlns:a16="http://schemas.microsoft.com/office/drawing/2014/main" id="{4EDFA394-E69C-4EDD-94E1-F5ED08BF4A33}"/>
              </a:ext>
            </a:extLst>
          </p:cNvPr>
          <p:cNvSpPr>
            <a:spLocks noGrp="1"/>
          </p:cNvSpPr>
          <p:nvPr>
            <p:ph type="ftr" sz="quarter" idx="16"/>
          </p:nvPr>
        </p:nvSpPr>
        <p:spPr/>
        <p:txBody>
          <a:bodyPr/>
          <a:lstStyle>
            <a:lvl1pPr>
              <a:defRPr/>
            </a:lvl1pPr>
          </a:lstStyle>
          <a:p>
            <a:pPr>
              <a:defRPr/>
            </a:pPr>
            <a:endParaRPr lang="en-US"/>
          </a:p>
        </p:txBody>
      </p:sp>
      <p:sp>
        <p:nvSpPr>
          <p:cNvPr id="8" name="Slide Number Placeholder 6">
            <a:extLst>
              <a:ext uri="{FF2B5EF4-FFF2-40B4-BE49-F238E27FC236}">
                <a16:creationId xmlns:a16="http://schemas.microsoft.com/office/drawing/2014/main" id="{EED3CFF9-5AB8-41B7-904B-7FBAF234FE8C}"/>
              </a:ext>
            </a:extLst>
          </p:cNvPr>
          <p:cNvSpPr>
            <a:spLocks noGrp="1"/>
          </p:cNvSpPr>
          <p:nvPr>
            <p:ph type="sldNum" sz="quarter" idx="17"/>
          </p:nvPr>
        </p:nvSpPr>
        <p:spPr/>
        <p:txBody>
          <a:bodyPr/>
          <a:lstStyle>
            <a:lvl1pPr>
              <a:defRPr/>
            </a:lvl1pPr>
          </a:lstStyle>
          <a:p>
            <a:pPr>
              <a:defRPr/>
            </a:pPr>
            <a:fld id="{8BE5D96D-2CF3-40B3-8F8E-66C2F61C1C4E}" type="slidenum">
              <a:rPr lang="en-US" altLang="sw-KE"/>
              <a:pPr>
                <a:defRPr/>
              </a:pPr>
              <a:t>‹#›</a:t>
            </a:fld>
            <a:endParaRPr lang="en-US" altLang="sw-KE"/>
          </a:p>
        </p:txBody>
      </p:sp>
    </p:spTree>
    <p:extLst>
      <p:ext uri="{BB962C8B-B14F-4D97-AF65-F5344CB8AC3E}">
        <p14:creationId xmlns:p14="http://schemas.microsoft.com/office/powerpoint/2010/main" val="2188499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7" descr="Droplets-HD-Content-R1d.png">
            <a:extLst>
              <a:ext uri="{FF2B5EF4-FFF2-40B4-BE49-F238E27FC236}">
                <a16:creationId xmlns:a16="http://schemas.microsoft.com/office/drawing/2014/main" id="{41BADDD9-93B0-4734-9D54-4C606EDA8C8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6">
            <a:extLst>
              <a:ext uri="{FF2B5EF4-FFF2-40B4-BE49-F238E27FC236}">
                <a16:creationId xmlns:a16="http://schemas.microsoft.com/office/drawing/2014/main" id="{EFD32E2E-95FF-4D9F-9460-0E6E45EBF8AF}"/>
              </a:ext>
            </a:extLst>
          </p:cNvPr>
          <p:cNvSpPr>
            <a:spLocks noGrp="1"/>
          </p:cNvSpPr>
          <p:nvPr>
            <p:ph type="dt" sz="half" idx="15"/>
          </p:nvPr>
        </p:nvSpPr>
        <p:spPr/>
        <p:txBody>
          <a:bodyPr/>
          <a:lstStyle>
            <a:lvl1pPr>
              <a:defRPr/>
            </a:lvl1pPr>
          </a:lstStyle>
          <a:p>
            <a:pPr>
              <a:defRPr/>
            </a:pPr>
            <a:fld id="{0D0707C3-D534-490C-AD04-46DF62400805}" type="datetimeFigureOut">
              <a:rPr lang="en-US"/>
              <a:pPr>
                <a:defRPr/>
              </a:pPr>
              <a:t>10/22/2018</a:t>
            </a:fld>
            <a:endParaRPr lang="en-US"/>
          </a:p>
        </p:txBody>
      </p:sp>
      <p:sp>
        <p:nvSpPr>
          <p:cNvPr id="9" name="Footer Placeholder 7">
            <a:extLst>
              <a:ext uri="{FF2B5EF4-FFF2-40B4-BE49-F238E27FC236}">
                <a16:creationId xmlns:a16="http://schemas.microsoft.com/office/drawing/2014/main" id="{AA8E6C0B-9359-458A-8E7B-6B1800939B93}"/>
              </a:ext>
            </a:extLst>
          </p:cNvPr>
          <p:cNvSpPr>
            <a:spLocks noGrp="1"/>
          </p:cNvSpPr>
          <p:nvPr>
            <p:ph type="ftr" sz="quarter" idx="16"/>
          </p:nvPr>
        </p:nvSpPr>
        <p:spPr/>
        <p:txBody>
          <a:bodyPr/>
          <a:lstStyle>
            <a:lvl1pPr>
              <a:defRPr/>
            </a:lvl1pPr>
          </a:lstStyle>
          <a:p>
            <a:pPr>
              <a:defRPr/>
            </a:pPr>
            <a:endParaRPr lang="en-US"/>
          </a:p>
        </p:txBody>
      </p:sp>
      <p:sp>
        <p:nvSpPr>
          <p:cNvPr id="10" name="Slide Number Placeholder 8">
            <a:extLst>
              <a:ext uri="{FF2B5EF4-FFF2-40B4-BE49-F238E27FC236}">
                <a16:creationId xmlns:a16="http://schemas.microsoft.com/office/drawing/2014/main" id="{EC6983E7-82E7-4CDC-97AC-4A28BD128555}"/>
              </a:ext>
            </a:extLst>
          </p:cNvPr>
          <p:cNvSpPr>
            <a:spLocks noGrp="1"/>
          </p:cNvSpPr>
          <p:nvPr>
            <p:ph type="sldNum" sz="quarter" idx="17"/>
          </p:nvPr>
        </p:nvSpPr>
        <p:spPr/>
        <p:txBody>
          <a:bodyPr/>
          <a:lstStyle>
            <a:lvl1pPr>
              <a:defRPr/>
            </a:lvl1pPr>
          </a:lstStyle>
          <a:p>
            <a:pPr>
              <a:defRPr/>
            </a:pPr>
            <a:fld id="{55E84C90-587D-4378-8525-0EC25EA0DCE8}" type="slidenum">
              <a:rPr lang="en-US" altLang="sw-KE"/>
              <a:pPr>
                <a:defRPr/>
              </a:pPr>
              <a:t>‹#›</a:t>
            </a:fld>
            <a:endParaRPr lang="en-US" altLang="sw-KE"/>
          </a:p>
        </p:txBody>
      </p:sp>
    </p:spTree>
    <p:extLst>
      <p:ext uri="{BB962C8B-B14F-4D97-AF65-F5344CB8AC3E}">
        <p14:creationId xmlns:p14="http://schemas.microsoft.com/office/powerpoint/2010/main" val="1652010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7" descr="Droplets-HD-Content-R1d.png">
            <a:extLst>
              <a:ext uri="{FF2B5EF4-FFF2-40B4-BE49-F238E27FC236}">
                <a16:creationId xmlns:a16="http://schemas.microsoft.com/office/drawing/2014/main" id="{2855A226-F4D3-467F-B1B7-FDF24E04FB5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4" name="Date Placeholder 2">
            <a:extLst>
              <a:ext uri="{FF2B5EF4-FFF2-40B4-BE49-F238E27FC236}">
                <a16:creationId xmlns:a16="http://schemas.microsoft.com/office/drawing/2014/main" id="{6075CD41-28CD-43EB-9EEB-FC2FD229B754}"/>
              </a:ext>
            </a:extLst>
          </p:cNvPr>
          <p:cNvSpPr>
            <a:spLocks noGrp="1"/>
          </p:cNvSpPr>
          <p:nvPr>
            <p:ph type="dt" sz="half" idx="10"/>
          </p:nvPr>
        </p:nvSpPr>
        <p:spPr/>
        <p:txBody>
          <a:bodyPr/>
          <a:lstStyle>
            <a:lvl1pPr>
              <a:defRPr/>
            </a:lvl1pPr>
          </a:lstStyle>
          <a:p>
            <a:pPr>
              <a:defRPr/>
            </a:pPr>
            <a:fld id="{BE0B14C1-625B-420B-A2CF-C90A9EB0ADAE}" type="datetimeFigureOut">
              <a:rPr lang="en-US"/>
              <a:pPr>
                <a:defRPr/>
              </a:pPr>
              <a:t>10/22/2018</a:t>
            </a:fld>
            <a:endParaRPr lang="en-US"/>
          </a:p>
        </p:txBody>
      </p:sp>
      <p:sp>
        <p:nvSpPr>
          <p:cNvPr id="5" name="Footer Placeholder 3">
            <a:extLst>
              <a:ext uri="{FF2B5EF4-FFF2-40B4-BE49-F238E27FC236}">
                <a16:creationId xmlns:a16="http://schemas.microsoft.com/office/drawing/2014/main" id="{5A6961B2-C35B-471D-AC9A-155B9E1F8B7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4">
            <a:extLst>
              <a:ext uri="{FF2B5EF4-FFF2-40B4-BE49-F238E27FC236}">
                <a16:creationId xmlns:a16="http://schemas.microsoft.com/office/drawing/2014/main" id="{786F4A41-41F4-4C75-B947-E201F4FACFC0}"/>
              </a:ext>
            </a:extLst>
          </p:cNvPr>
          <p:cNvSpPr>
            <a:spLocks noGrp="1"/>
          </p:cNvSpPr>
          <p:nvPr>
            <p:ph type="sldNum" sz="quarter" idx="12"/>
          </p:nvPr>
        </p:nvSpPr>
        <p:spPr/>
        <p:txBody>
          <a:bodyPr/>
          <a:lstStyle>
            <a:lvl1pPr>
              <a:defRPr/>
            </a:lvl1pPr>
          </a:lstStyle>
          <a:p>
            <a:pPr>
              <a:defRPr/>
            </a:pPr>
            <a:fld id="{3902D8AB-D430-436A-A3B9-1F2B2044AC10}" type="slidenum">
              <a:rPr lang="en-US" altLang="sw-KE"/>
              <a:pPr>
                <a:defRPr/>
              </a:pPr>
              <a:t>‹#›</a:t>
            </a:fld>
            <a:endParaRPr lang="en-US" altLang="sw-KE"/>
          </a:p>
        </p:txBody>
      </p:sp>
    </p:spTree>
    <p:extLst>
      <p:ext uri="{BB962C8B-B14F-4D97-AF65-F5344CB8AC3E}">
        <p14:creationId xmlns:p14="http://schemas.microsoft.com/office/powerpoint/2010/main" val="3402482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7" descr="Droplets-HD-Content-R1d.png">
            <a:extLst>
              <a:ext uri="{FF2B5EF4-FFF2-40B4-BE49-F238E27FC236}">
                <a16:creationId xmlns:a16="http://schemas.microsoft.com/office/drawing/2014/main" id="{A1CAAEA5-82FC-4DA4-9CE2-BEA6BB0C94A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a:extLst>
              <a:ext uri="{FF2B5EF4-FFF2-40B4-BE49-F238E27FC236}">
                <a16:creationId xmlns:a16="http://schemas.microsoft.com/office/drawing/2014/main" id="{9F494F9F-24DA-491A-B15C-868BD489488C}"/>
              </a:ext>
            </a:extLst>
          </p:cNvPr>
          <p:cNvSpPr>
            <a:spLocks noGrp="1"/>
          </p:cNvSpPr>
          <p:nvPr>
            <p:ph type="dt" sz="half" idx="10"/>
          </p:nvPr>
        </p:nvSpPr>
        <p:spPr/>
        <p:txBody>
          <a:bodyPr/>
          <a:lstStyle>
            <a:lvl1pPr>
              <a:defRPr/>
            </a:lvl1pPr>
          </a:lstStyle>
          <a:p>
            <a:pPr>
              <a:defRPr/>
            </a:pPr>
            <a:fld id="{E5A94F50-6505-45F8-95BC-7845972AEECD}" type="datetimeFigureOut">
              <a:rPr lang="en-US"/>
              <a:pPr>
                <a:defRPr/>
              </a:pPr>
              <a:t>10/22/2018</a:t>
            </a:fld>
            <a:endParaRPr lang="en-US"/>
          </a:p>
        </p:txBody>
      </p:sp>
      <p:sp>
        <p:nvSpPr>
          <p:cNvPr id="4" name="Footer Placeholder 2">
            <a:extLst>
              <a:ext uri="{FF2B5EF4-FFF2-40B4-BE49-F238E27FC236}">
                <a16:creationId xmlns:a16="http://schemas.microsoft.com/office/drawing/2014/main" id="{C0B6E960-2184-460A-81CF-CB97603EA4A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3">
            <a:extLst>
              <a:ext uri="{FF2B5EF4-FFF2-40B4-BE49-F238E27FC236}">
                <a16:creationId xmlns:a16="http://schemas.microsoft.com/office/drawing/2014/main" id="{62ABD079-2F4F-49ED-8F39-B2BEE705BC69}"/>
              </a:ext>
            </a:extLst>
          </p:cNvPr>
          <p:cNvSpPr>
            <a:spLocks noGrp="1"/>
          </p:cNvSpPr>
          <p:nvPr>
            <p:ph type="sldNum" sz="quarter" idx="12"/>
          </p:nvPr>
        </p:nvSpPr>
        <p:spPr/>
        <p:txBody>
          <a:bodyPr/>
          <a:lstStyle>
            <a:lvl1pPr>
              <a:defRPr/>
            </a:lvl1pPr>
          </a:lstStyle>
          <a:p>
            <a:pPr>
              <a:defRPr/>
            </a:pPr>
            <a:fld id="{71989131-E707-4877-83F8-65CB2DB11286}" type="slidenum">
              <a:rPr lang="en-US" altLang="sw-KE"/>
              <a:pPr>
                <a:defRPr/>
              </a:pPr>
              <a:t>‹#›</a:t>
            </a:fld>
            <a:endParaRPr lang="en-US" altLang="sw-KE"/>
          </a:p>
        </p:txBody>
      </p:sp>
    </p:spTree>
    <p:extLst>
      <p:ext uri="{BB962C8B-B14F-4D97-AF65-F5344CB8AC3E}">
        <p14:creationId xmlns:p14="http://schemas.microsoft.com/office/powerpoint/2010/main" val="3818993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7" descr="Droplets-HD-Content-R1d.png">
            <a:extLst>
              <a:ext uri="{FF2B5EF4-FFF2-40B4-BE49-F238E27FC236}">
                <a16:creationId xmlns:a16="http://schemas.microsoft.com/office/drawing/2014/main" id="{806C7F11-388E-45F8-A4C9-71F7EB498E9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a:extLst>
              <a:ext uri="{FF2B5EF4-FFF2-40B4-BE49-F238E27FC236}">
                <a16:creationId xmlns:a16="http://schemas.microsoft.com/office/drawing/2014/main" id="{9783FD3D-4F72-4311-950B-D2F721038FCF}"/>
              </a:ext>
            </a:extLst>
          </p:cNvPr>
          <p:cNvSpPr>
            <a:spLocks noGrp="1"/>
          </p:cNvSpPr>
          <p:nvPr>
            <p:ph type="dt" sz="half" idx="14"/>
          </p:nvPr>
        </p:nvSpPr>
        <p:spPr/>
        <p:txBody>
          <a:bodyPr/>
          <a:lstStyle>
            <a:lvl1pPr>
              <a:defRPr/>
            </a:lvl1pPr>
          </a:lstStyle>
          <a:p>
            <a:pPr>
              <a:defRPr/>
            </a:pPr>
            <a:fld id="{5936FD14-E822-433A-94BD-836DEDDE783B}" type="datetimeFigureOut">
              <a:rPr lang="en-US"/>
              <a:pPr>
                <a:defRPr/>
              </a:pPr>
              <a:t>10/22/2018</a:t>
            </a:fld>
            <a:endParaRPr lang="en-US"/>
          </a:p>
        </p:txBody>
      </p:sp>
      <p:sp>
        <p:nvSpPr>
          <p:cNvPr id="7" name="Footer Placeholder 5">
            <a:extLst>
              <a:ext uri="{FF2B5EF4-FFF2-40B4-BE49-F238E27FC236}">
                <a16:creationId xmlns:a16="http://schemas.microsoft.com/office/drawing/2014/main" id="{DE54CA62-FCF4-49DD-A4A7-7B9EED0EA83A}"/>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6">
            <a:extLst>
              <a:ext uri="{FF2B5EF4-FFF2-40B4-BE49-F238E27FC236}">
                <a16:creationId xmlns:a16="http://schemas.microsoft.com/office/drawing/2014/main" id="{933E84F6-DA7C-488D-B662-050B035B135B}"/>
              </a:ext>
            </a:extLst>
          </p:cNvPr>
          <p:cNvSpPr>
            <a:spLocks noGrp="1"/>
          </p:cNvSpPr>
          <p:nvPr>
            <p:ph type="sldNum" sz="quarter" idx="16"/>
          </p:nvPr>
        </p:nvSpPr>
        <p:spPr/>
        <p:txBody>
          <a:bodyPr/>
          <a:lstStyle>
            <a:lvl1pPr>
              <a:defRPr/>
            </a:lvl1pPr>
          </a:lstStyle>
          <a:p>
            <a:pPr>
              <a:defRPr/>
            </a:pPr>
            <a:fld id="{633B7D00-CD11-4D65-ADF1-C7D6B51BA46C}" type="slidenum">
              <a:rPr lang="en-US" altLang="sw-KE"/>
              <a:pPr>
                <a:defRPr/>
              </a:pPr>
              <a:t>‹#›</a:t>
            </a:fld>
            <a:endParaRPr lang="en-US" altLang="sw-KE"/>
          </a:p>
        </p:txBody>
      </p:sp>
    </p:spTree>
    <p:extLst>
      <p:ext uri="{BB962C8B-B14F-4D97-AF65-F5344CB8AC3E}">
        <p14:creationId xmlns:p14="http://schemas.microsoft.com/office/powerpoint/2010/main" val="2508776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7" descr="Droplets-HD-Content-R1d.png">
            <a:extLst>
              <a:ext uri="{FF2B5EF4-FFF2-40B4-BE49-F238E27FC236}">
                <a16:creationId xmlns:a16="http://schemas.microsoft.com/office/drawing/2014/main" id="{F322EEE5-5B10-4D9C-820C-A9453C07C42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a:extLst>
              <a:ext uri="{FF2B5EF4-FFF2-40B4-BE49-F238E27FC236}">
                <a16:creationId xmlns:a16="http://schemas.microsoft.com/office/drawing/2014/main" id="{0DBB31DB-9D70-4B8F-82A8-BD2EA0CE840A}"/>
              </a:ext>
            </a:extLst>
          </p:cNvPr>
          <p:cNvSpPr>
            <a:spLocks noGrp="1"/>
          </p:cNvSpPr>
          <p:nvPr>
            <p:ph type="dt" sz="half" idx="10"/>
          </p:nvPr>
        </p:nvSpPr>
        <p:spPr/>
        <p:txBody>
          <a:bodyPr/>
          <a:lstStyle>
            <a:lvl1pPr>
              <a:defRPr/>
            </a:lvl1pPr>
          </a:lstStyle>
          <a:p>
            <a:pPr>
              <a:defRPr/>
            </a:pPr>
            <a:fld id="{2C436EBC-BCA9-4744-A51F-D9569E5C11C8}" type="datetimeFigureOut">
              <a:rPr lang="en-US"/>
              <a:pPr>
                <a:defRPr/>
              </a:pPr>
              <a:t>10/22/2018</a:t>
            </a:fld>
            <a:endParaRPr lang="en-US"/>
          </a:p>
        </p:txBody>
      </p:sp>
      <p:sp>
        <p:nvSpPr>
          <p:cNvPr id="7" name="Footer Placeholder 5">
            <a:extLst>
              <a:ext uri="{FF2B5EF4-FFF2-40B4-BE49-F238E27FC236}">
                <a16:creationId xmlns:a16="http://schemas.microsoft.com/office/drawing/2014/main" id="{8728F284-BB09-48F3-9B85-526F57902219}"/>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6">
            <a:extLst>
              <a:ext uri="{FF2B5EF4-FFF2-40B4-BE49-F238E27FC236}">
                <a16:creationId xmlns:a16="http://schemas.microsoft.com/office/drawing/2014/main" id="{3DC45F79-70B4-4A8E-A423-7394AC038DAA}"/>
              </a:ext>
            </a:extLst>
          </p:cNvPr>
          <p:cNvSpPr>
            <a:spLocks noGrp="1"/>
          </p:cNvSpPr>
          <p:nvPr>
            <p:ph type="sldNum" sz="quarter" idx="12"/>
          </p:nvPr>
        </p:nvSpPr>
        <p:spPr/>
        <p:txBody>
          <a:bodyPr/>
          <a:lstStyle>
            <a:lvl1pPr>
              <a:defRPr/>
            </a:lvl1pPr>
          </a:lstStyle>
          <a:p>
            <a:pPr>
              <a:defRPr/>
            </a:pPr>
            <a:fld id="{31836748-3AB0-47FA-9B7A-E4D2A78DE1B3}" type="slidenum">
              <a:rPr lang="en-US" altLang="sw-KE"/>
              <a:pPr>
                <a:defRPr/>
              </a:pPr>
              <a:t>‹#›</a:t>
            </a:fld>
            <a:endParaRPr lang="en-US" altLang="sw-KE"/>
          </a:p>
        </p:txBody>
      </p:sp>
    </p:spTree>
    <p:extLst>
      <p:ext uri="{BB962C8B-B14F-4D97-AF65-F5344CB8AC3E}">
        <p14:creationId xmlns:p14="http://schemas.microsoft.com/office/powerpoint/2010/main" val="1661246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5" name="Picture 7" descr="Droplets-HD-Content-R1d.png">
            <a:extLst>
              <a:ext uri="{FF2B5EF4-FFF2-40B4-BE49-F238E27FC236}">
                <a16:creationId xmlns:a16="http://schemas.microsoft.com/office/drawing/2014/main" id="{F9A7C8E8-BD61-4088-A4CD-60C1FBBC34C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a:extLst>
              <a:ext uri="{FF2B5EF4-FFF2-40B4-BE49-F238E27FC236}">
                <a16:creationId xmlns:a16="http://schemas.microsoft.com/office/drawing/2014/main" id="{F9289442-8561-4D19-9804-58AC3A6DE1FA}"/>
              </a:ext>
            </a:extLst>
          </p:cNvPr>
          <p:cNvSpPr>
            <a:spLocks noGrp="1"/>
          </p:cNvSpPr>
          <p:nvPr>
            <p:ph type="dt" sz="half" idx="10"/>
          </p:nvPr>
        </p:nvSpPr>
        <p:spPr/>
        <p:txBody>
          <a:bodyPr/>
          <a:lstStyle>
            <a:lvl1pPr>
              <a:defRPr/>
            </a:lvl1pPr>
          </a:lstStyle>
          <a:p>
            <a:pPr>
              <a:defRPr/>
            </a:pPr>
            <a:fld id="{1D3E7D5B-2F51-4A84-97B0-5135CD9B2D57}" type="datetimeFigureOut">
              <a:rPr lang="en-US"/>
              <a:pPr>
                <a:defRPr/>
              </a:pPr>
              <a:t>10/22/2018</a:t>
            </a:fld>
            <a:endParaRPr lang="en-US"/>
          </a:p>
        </p:txBody>
      </p:sp>
      <p:sp>
        <p:nvSpPr>
          <p:cNvPr id="7" name="Footer Placeholder 5">
            <a:extLst>
              <a:ext uri="{FF2B5EF4-FFF2-40B4-BE49-F238E27FC236}">
                <a16:creationId xmlns:a16="http://schemas.microsoft.com/office/drawing/2014/main" id="{EE486DD2-EFDF-4A72-9A9C-7B24B649037F}"/>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6">
            <a:extLst>
              <a:ext uri="{FF2B5EF4-FFF2-40B4-BE49-F238E27FC236}">
                <a16:creationId xmlns:a16="http://schemas.microsoft.com/office/drawing/2014/main" id="{EAA7F60E-87AF-4DE7-B0E5-A56BA44D32E4}"/>
              </a:ext>
            </a:extLst>
          </p:cNvPr>
          <p:cNvSpPr>
            <a:spLocks noGrp="1"/>
          </p:cNvSpPr>
          <p:nvPr>
            <p:ph type="sldNum" sz="quarter" idx="12"/>
          </p:nvPr>
        </p:nvSpPr>
        <p:spPr/>
        <p:txBody>
          <a:bodyPr/>
          <a:lstStyle>
            <a:lvl1pPr>
              <a:defRPr/>
            </a:lvl1pPr>
          </a:lstStyle>
          <a:p>
            <a:pPr>
              <a:defRPr/>
            </a:pPr>
            <a:fld id="{EDD2177C-46E1-424E-A88A-3CD3BBCBFEA7}" type="slidenum">
              <a:rPr lang="en-US" altLang="sw-KE"/>
              <a:pPr>
                <a:defRPr/>
              </a:pPr>
              <a:t>‹#›</a:t>
            </a:fld>
            <a:endParaRPr lang="en-US" altLang="sw-KE"/>
          </a:p>
        </p:txBody>
      </p:sp>
    </p:spTree>
    <p:extLst>
      <p:ext uri="{BB962C8B-B14F-4D97-AF65-F5344CB8AC3E}">
        <p14:creationId xmlns:p14="http://schemas.microsoft.com/office/powerpoint/2010/main" val="3861458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5" name="Picture 7" descr="Droplets-HD-Content-R1d.png">
            <a:extLst>
              <a:ext uri="{FF2B5EF4-FFF2-40B4-BE49-F238E27FC236}">
                <a16:creationId xmlns:a16="http://schemas.microsoft.com/office/drawing/2014/main" id="{9F9D845D-09D2-4029-8A17-B211D7B88FA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774" y="609599"/>
            <a:ext cx="10364452" cy="3427245"/>
          </a:xfrm>
        </p:spPr>
        <p:txBody>
          <a:bodyP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a:extLst>
              <a:ext uri="{FF2B5EF4-FFF2-40B4-BE49-F238E27FC236}">
                <a16:creationId xmlns:a16="http://schemas.microsoft.com/office/drawing/2014/main" id="{E0A1106F-FF7E-448F-B6F1-6955EE50342F}"/>
              </a:ext>
            </a:extLst>
          </p:cNvPr>
          <p:cNvSpPr>
            <a:spLocks noGrp="1"/>
          </p:cNvSpPr>
          <p:nvPr>
            <p:ph type="dt" sz="half" idx="10"/>
          </p:nvPr>
        </p:nvSpPr>
        <p:spPr/>
        <p:txBody>
          <a:bodyPr/>
          <a:lstStyle>
            <a:lvl1pPr>
              <a:defRPr/>
            </a:lvl1pPr>
          </a:lstStyle>
          <a:p>
            <a:pPr>
              <a:defRPr/>
            </a:pPr>
            <a:fld id="{1F3CA95A-A27D-42CE-A24E-D9381AE49290}" type="datetimeFigureOut">
              <a:rPr lang="en-US"/>
              <a:pPr>
                <a:defRPr/>
              </a:pPr>
              <a:t>10/22/2018</a:t>
            </a:fld>
            <a:endParaRPr lang="en-US"/>
          </a:p>
        </p:txBody>
      </p:sp>
      <p:sp>
        <p:nvSpPr>
          <p:cNvPr id="7" name="Footer Placeholder 5">
            <a:extLst>
              <a:ext uri="{FF2B5EF4-FFF2-40B4-BE49-F238E27FC236}">
                <a16:creationId xmlns:a16="http://schemas.microsoft.com/office/drawing/2014/main" id="{E72BAB87-B77E-4F91-B4A9-923AABC88015}"/>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6">
            <a:extLst>
              <a:ext uri="{FF2B5EF4-FFF2-40B4-BE49-F238E27FC236}">
                <a16:creationId xmlns:a16="http://schemas.microsoft.com/office/drawing/2014/main" id="{5E1BEE41-6461-48E2-ADC8-681B4FD84CCA}"/>
              </a:ext>
            </a:extLst>
          </p:cNvPr>
          <p:cNvSpPr>
            <a:spLocks noGrp="1"/>
          </p:cNvSpPr>
          <p:nvPr>
            <p:ph type="sldNum" sz="quarter" idx="12"/>
          </p:nvPr>
        </p:nvSpPr>
        <p:spPr/>
        <p:txBody>
          <a:bodyPr/>
          <a:lstStyle>
            <a:lvl1pPr>
              <a:defRPr/>
            </a:lvl1pPr>
          </a:lstStyle>
          <a:p>
            <a:pPr>
              <a:defRPr/>
            </a:pPr>
            <a:fld id="{8F90D977-CA9C-4C71-BF71-24498EF903C4}" type="slidenum">
              <a:rPr lang="en-US" altLang="sw-KE"/>
              <a:pPr>
                <a:defRPr/>
              </a:pPr>
              <a:t>‹#›</a:t>
            </a:fld>
            <a:endParaRPr lang="en-US" altLang="sw-KE"/>
          </a:p>
        </p:txBody>
      </p:sp>
    </p:spTree>
    <p:extLst>
      <p:ext uri="{BB962C8B-B14F-4D97-AF65-F5344CB8AC3E}">
        <p14:creationId xmlns:p14="http://schemas.microsoft.com/office/powerpoint/2010/main" val="1016672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5" name="Picture 7" descr="Droplets-HD-Content-R1d.png">
            <a:extLst>
              <a:ext uri="{FF2B5EF4-FFF2-40B4-BE49-F238E27FC236}">
                <a16:creationId xmlns:a16="http://schemas.microsoft.com/office/drawing/2014/main" id="{40B3F717-39A8-411B-B45C-CC19497B117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D222554A-E340-4B4B-9467-628A52E0F8EF}"/>
              </a:ext>
            </a:extLst>
          </p:cNvPr>
          <p:cNvSpPr txBox="1"/>
          <p:nvPr/>
        </p:nvSpPr>
        <p:spPr>
          <a:xfrm>
            <a:off x="1001713" y="754063"/>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eaLnBrk="1" fontAlgn="auto" hangingPunct="1">
              <a:spcAft>
                <a:spcPts val="0"/>
              </a:spcAft>
              <a:defRPr/>
            </a:pPr>
            <a:r>
              <a:rPr lang="en-US" sz="8000" dirty="0">
                <a:effectLst/>
                <a:latin typeface="+mn-lt"/>
                <a:cs typeface="+mn-cs"/>
              </a:rPr>
              <a:t>“</a:t>
            </a:r>
          </a:p>
        </p:txBody>
      </p:sp>
      <p:sp>
        <p:nvSpPr>
          <p:cNvPr id="7" name="TextBox 6">
            <a:extLst>
              <a:ext uri="{FF2B5EF4-FFF2-40B4-BE49-F238E27FC236}">
                <a16:creationId xmlns:a16="http://schemas.microsoft.com/office/drawing/2014/main" id="{14795D45-FCCA-413B-BD80-2FF6D19816E7}"/>
              </a:ext>
            </a:extLst>
          </p:cNvPr>
          <p:cNvSpPr txBox="1"/>
          <p:nvPr/>
        </p:nvSpPr>
        <p:spPr>
          <a:xfrm>
            <a:off x="10556875" y="2994025"/>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4">
            <a:extLst>
              <a:ext uri="{FF2B5EF4-FFF2-40B4-BE49-F238E27FC236}">
                <a16:creationId xmlns:a16="http://schemas.microsoft.com/office/drawing/2014/main" id="{8014162F-335E-472D-8BE8-586B8CB9D205}"/>
              </a:ext>
            </a:extLst>
          </p:cNvPr>
          <p:cNvSpPr>
            <a:spLocks noGrp="1"/>
          </p:cNvSpPr>
          <p:nvPr>
            <p:ph type="dt" sz="half" idx="14"/>
          </p:nvPr>
        </p:nvSpPr>
        <p:spPr/>
        <p:txBody>
          <a:bodyPr/>
          <a:lstStyle>
            <a:lvl1pPr>
              <a:defRPr/>
            </a:lvl1pPr>
          </a:lstStyle>
          <a:p>
            <a:pPr>
              <a:defRPr/>
            </a:pPr>
            <a:fld id="{551AA2F5-0EA4-42C3-863F-CDF22901E419}" type="datetimeFigureOut">
              <a:rPr lang="en-US"/>
              <a:pPr>
                <a:defRPr/>
              </a:pPr>
              <a:t>10/22/2018</a:t>
            </a:fld>
            <a:endParaRPr lang="en-US"/>
          </a:p>
        </p:txBody>
      </p:sp>
      <p:sp>
        <p:nvSpPr>
          <p:cNvPr id="9" name="Footer Placeholder 5">
            <a:extLst>
              <a:ext uri="{FF2B5EF4-FFF2-40B4-BE49-F238E27FC236}">
                <a16:creationId xmlns:a16="http://schemas.microsoft.com/office/drawing/2014/main" id="{817E8A86-3A27-40C6-83B7-AA03A5CC1F45}"/>
              </a:ext>
            </a:extLst>
          </p:cNvPr>
          <p:cNvSpPr>
            <a:spLocks noGrp="1"/>
          </p:cNvSpPr>
          <p:nvPr>
            <p:ph type="ftr" sz="quarter" idx="15"/>
          </p:nvPr>
        </p:nvSpPr>
        <p:spPr/>
        <p:txBody>
          <a:bodyPr/>
          <a:lstStyle>
            <a:lvl1pPr>
              <a:defRPr/>
            </a:lvl1pPr>
          </a:lstStyle>
          <a:p>
            <a:pPr>
              <a:defRPr/>
            </a:pPr>
            <a:endParaRPr lang="en-US"/>
          </a:p>
        </p:txBody>
      </p:sp>
      <p:sp>
        <p:nvSpPr>
          <p:cNvPr id="10" name="Slide Number Placeholder 6">
            <a:extLst>
              <a:ext uri="{FF2B5EF4-FFF2-40B4-BE49-F238E27FC236}">
                <a16:creationId xmlns:a16="http://schemas.microsoft.com/office/drawing/2014/main" id="{1FCEF75D-8AE1-47F8-9EED-29E3183880AC}"/>
              </a:ext>
            </a:extLst>
          </p:cNvPr>
          <p:cNvSpPr>
            <a:spLocks noGrp="1"/>
          </p:cNvSpPr>
          <p:nvPr>
            <p:ph type="sldNum" sz="quarter" idx="16"/>
          </p:nvPr>
        </p:nvSpPr>
        <p:spPr/>
        <p:txBody>
          <a:bodyPr/>
          <a:lstStyle>
            <a:lvl1pPr>
              <a:defRPr/>
            </a:lvl1pPr>
          </a:lstStyle>
          <a:p>
            <a:pPr>
              <a:defRPr/>
            </a:pPr>
            <a:fld id="{C5B2B2C0-5AB2-4040-A852-3239E743A3A0}" type="slidenum">
              <a:rPr lang="en-US" altLang="sw-KE"/>
              <a:pPr>
                <a:defRPr/>
              </a:pPr>
              <a:t>‹#›</a:t>
            </a:fld>
            <a:endParaRPr lang="en-US" altLang="sw-KE"/>
          </a:p>
        </p:txBody>
      </p:sp>
    </p:spTree>
    <p:extLst>
      <p:ext uri="{BB962C8B-B14F-4D97-AF65-F5344CB8AC3E}">
        <p14:creationId xmlns:p14="http://schemas.microsoft.com/office/powerpoint/2010/main" val="2151069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5" name="Picture 7" descr="Droplets-HD-Content-R1d.png">
            <a:extLst>
              <a:ext uri="{FF2B5EF4-FFF2-40B4-BE49-F238E27FC236}">
                <a16:creationId xmlns:a16="http://schemas.microsoft.com/office/drawing/2014/main" id="{D0A8C45E-1006-46A2-85EA-4CA291865A8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a:extLst>
              <a:ext uri="{FF2B5EF4-FFF2-40B4-BE49-F238E27FC236}">
                <a16:creationId xmlns:a16="http://schemas.microsoft.com/office/drawing/2014/main" id="{9BF02CAB-D81C-44DE-8402-8D4414920B60}"/>
              </a:ext>
            </a:extLst>
          </p:cNvPr>
          <p:cNvSpPr>
            <a:spLocks noGrp="1"/>
          </p:cNvSpPr>
          <p:nvPr>
            <p:ph type="dt" sz="half" idx="10"/>
          </p:nvPr>
        </p:nvSpPr>
        <p:spPr/>
        <p:txBody>
          <a:bodyPr/>
          <a:lstStyle>
            <a:lvl1pPr>
              <a:defRPr/>
            </a:lvl1pPr>
          </a:lstStyle>
          <a:p>
            <a:pPr>
              <a:defRPr/>
            </a:pPr>
            <a:fld id="{1ABD8391-6E8C-4B42-950E-D0ED584BF3AA}" type="datetimeFigureOut">
              <a:rPr lang="en-US"/>
              <a:pPr>
                <a:defRPr/>
              </a:pPr>
              <a:t>10/22/2018</a:t>
            </a:fld>
            <a:endParaRPr lang="en-US"/>
          </a:p>
        </p:txBody>
      </p:sp>
      <p:sp>
        <p:nvSpPr>
          <p:cNvPr id="7" name="Footer Placeholder 5">
            <a:extLst>
              <a:ext uri="{FF2B5EF4-FFF2-40B4-BE49-F238E27FC236}">
                <a16:creationId xmlns:a16="http://schemas.microsoft.com/office/drawing/2014/main" id="{A387737B-906E-4D3A-85DF-A851B057828E}"/>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6">
            <a:extLst>
              <a:ext uri="{FF2B5EF4-FFF2-40B4-BE49-F238E27FC236}">
                <a16:creationId xmlns:a16="http://schemas.microsoft.com/office/drawing/2014/main" id="{F63CBC9D-CDBF-4341-A12A-DCAB7D65E577}"/>
              </a:ext>
            </a:extLst>
          </p:cNvPr>
          <p:cNvSpPr>
            <a:spLocks noGrp="1"/>
          </p:cNvSpPr>
          <p:nvPr>
            <p:ph type="sldNum" sz="quarter" idx="12"/>
          </p:nvPr>
        </p:nvSpPr>
        <p:spPr/>
        <p:txBody>
          <a:bodyPr/>
          <a:lstStyle>
            <a:lvl1pPr>
              <a:defRPr/>
            </a:lvl1pPr>
          </a:lstStyle>
          <a:p>
            <a:pPr>
              <a:defRPr/>
            </a:pPr>
            <a:fld id="{884C6367-DC70-4DD4-8F82-0E65111764F6}" type="slidenum">
              <a:rPr lang="en-US" altLang="sw-KE"/>
              <a:pPr>
                <a:defRPr/>
              </a:pPr>
              <a:t>‹#›</a:t>
            </a:fld>
            <a:endParaRPr lang="en-US" altLang="sw-KE"/>
          </a:p>
        </p:txBody>
      </p:sp>
    </p:spTree>
    <p:extLst>
      <p:ext uri="{BB962C8B-B14F-4D97-AF65-F5344CB8AC3E}">
        <p14:creationId xmlns:p14="http://schemas.microsoft.com/office/powerpoint/2010/main" val="34531922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7" descr="Droplets-HD-Content-R1d.png">
            <a:extLst>
              <a:ext uri="{FF2B5EF4-FFF2-40B4-BE49-F238E27FC236}">
                <a16:creationId xmlns:a16="http://schemas.microsoft.com/office/drawing/2014/main" id="{363E6E57-F23C-4398-956C-A79608366B4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Date Placeholder 2">
            <a:extLst>
              <a:ext uri="{FF2B5EF4-FFF2-40B4-BE49-F238E27FC236}">
                <a16:creationId xmlns:a16="http://schemas.microsoft.com/office/drawing/2014/main" id="{D1C3E098-6F50-4FD5-AE92-983499D702B2}"/>
              </a:ext>
            </a:extLst>
          </p:cNvPr>
          <p:cNvSpPr>
            <a:spLocks noGrp="1"/>
          </p:cNvSpPr>
          <p:nvPr>
            <p:ph type="dt" sz="half" idx="18"/>
          </p:nvPr>
        </p:nvSpPr>
        <p:spPr/>
        <p:txBody>
          <a:bodyPr/>
          <a:lstStyle>
            <a:lvl1pPr>
              <a:defRPr/>
            </a:lvl1pPr>
          </a:lstStyle>
          <a:p>
            <a:pPr>
              <a:defRPr/>
            </a:pPr>
            <a:fld id="{DC7E05FD-73BC-4815-B3A2-665B7993EE05}" type="datetimeFigureOut">
              <a:rPr lang="en-US"/>
              <a:pPr>
                <a:defRPr/>
              </a:pPr>
              <a:t>10/22/2018</a:t>
            </a:fld>
            <a:endParaRPr lang="en-US"/>
          </a:p>
        </p:txBody>
      </p:sp>
      <p:sp>
        <p:nvSpPr>
          <p:cNvPr id="16" name="Footer Placeholder 3">
            <a:extLst>
              <a:ext uri="{FF2B5EF4-FFF2-40B4-BE49-F238E27FC236}">
                <a16:creationId xmlns:a16="http://schemas.microsoft.com/office/drawing/2014/main" id="{598255EB-412D-4C0A-BE8F-9F1472E3C238}"/>
              </a:ext>
            </a:extLst>
          </p:cNvPr>
          <p:cNvSpPr>
            <a:spLocks noGrp="1"/>
          </p:cNvSpPr>
          <p:nvPr>
            <p:ph type="ftr" sz="quarter" idx="19"/>
          </p:nvPr>
        </p:nvSpPr>
        <p:spPr/>
        <p:txBody>
          <a:bodyPr/>
          <a:lstStyle>
            <a:lvl1pPr>
              <a:defRPr/>
            </a:lvl1pPr>
          </a:lstStyle>
          <a:p>
            <a:pPr>
              <a:defRPr/>
            </a:pPr>
            <a:endParaRPr lang="en-US"/>
          </a:p>
        </p:txBody>
      </p:sp>
      <p:sp>
        <p:nvSpPr>
          <p:cNvPr id="17" name="Slide Number Placeholder 4">
            <a:extLst>
              <a:ext uri="{FF2B5EF4-FFF2-40B4-BE49-F238E27FC236}">
                <a16:creationId xmlns:a16="http://schemas.microsoft.com/office/drawing/2014/main" id="{C5E101CB-9F56-4315-A0CF-1C9EEF474C46}"/>
              </a:ext>
            </a:extLst>
          </p:cNvPr>
          <p:cNvSpPr>
            <a:spLocks noGrp="1"/>
          </p:cNvSpPr>
          <p:nvPr>
            <p:ph type="sldNum" sz="quarter" idx="20"/>
          </p:nvPr>
        </p:nvSpPr>
        <p:spPr/>
        <p:txBody>
          <a:bodyPr/>
          <a:lstStyle>
            <a:lvl1pPr>
              <a:defRPr/>
            </a:lvl1pPr>
          </a:lstStyle>
          <a:p>
            <a:pPr>
              <a:defRPr/>
            </a:pPr>
            <a:fld id="{0153B72B-421A-420B-BFC7-2697E9DF3846}" type="slidenum">
              <a:rPr lang="en-US" altLang="sw-KE"/>
              <a:pPr>
                <a:defRPr/>
              </a:pPr>
              <a:t>‹#›</a:t>
            </a:fld>
            <a:endParaRPr lang="en-US" altLang="sw-KE"/>
          </a:p>
        </p:txBody>
      </p:sp>
    </p:spTree>
    <p:extLst>
      <p:ext uri="{BB962C8B-B14F-4D97-AF65-F5344CB8AC3E}">
        <p14:creationId xmlns:p14="http://schemas.microsoft.com/office/powerpoint/2010/main" val="17323780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2" name="Picture 7" descr="Droplets-HD-Content-R1d.png">
            <a:extLst>
              <a:ext uri="{FF2B5EF4-FFF2-40B4-BE49-F238E27FC236}">
                <a16:creationId xmlns:a16="http://schemas.microsoft.com/office/drawing/2014/main" id="{9BDC8050-13B2-4A0E-A458-5D4A54B4DED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1" name="Text Placeholder 3"/>
          <p:cNvSpPr>
            <a:spLocks noGrp="1"/>
          </p:cNvSpPr>
          <p:nvPr>
            <p:ph type="body" sz="half" idx="18"/>
          </p:nvPr>
        </p:nvSpPr>
        <p:spPr>
          <a:xfrm>
            <a:off x="913774" y="4781082"/>
            <a:ext cx="3296409" cy="101011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4" name="Text Placeholder 3"/>
          <p:cNvSpPr>
            <a:spLocks noGrp="1"/>
          </p:cNvSpPr>
          <p:nvPr>
            <p:ph type="body" sz="half" idx="19"/>
          </p:nvPr>
        </p:nvSpPr>
        <p:spPr>
          <a:xfrm>
            <a:off x="4441348" y="4781080"/>
            <a:ext cx="3303352" cy="1010119"/>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7" name="Text Placeholder 3"/>
          <p:cNvSpPr>
            <a:spLocks noGrp="1"/>
          </p:cNvSpPr>
          <p:nvPr>
            <p:ph type="body" sz="half" idx="20"/>
          </p:nvPr>
        </p:nvSpPr>
        <p:spPr>
          <a:xfrm>
            <a:off x="7973173" y="4781078"/>
            <a:ext cx="3305053" cy="1010121"/>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3" name="Date Placeholder 2">
            <a:extLst>
              <a:ext uri="{FF2B5EF4-FFF2-40B4-BE49-F238E27FC236}">
                <a16:creationId xmlns:a16="http://schemas.microsoft.com/office/drawing/2014/main" id="{A3EC974D-BD2D-4817-AFF8-884F30503C3E}"/>
              </a:ext>
            </a:extLst>
          </p:cNvPr>
          <p:cNvSpPr>
            <a:spLocks noGrp="1"/>
          </p:cNvSpPr>
          <p:nvPr>
            <p:ph type="dt" sz="half" idx="23"/>
          </p:nvPr>
        </p:nvSpPr>
        <p:spPr/>
        <p:txBody>
          <a:bodyPr/>
          <a:lstStyle>
            <a:lvl1pPr>
              <a:defRPr/>
            </a:lvl1pPr>
          </a:lstStyle>
          <a:p>
            <a:pPr>
              <a:defRPr/>
            </a:pPr>
            <a:fld id="{DB117E4C-1E46-4A78-B57D-91500697EDF5}" type="datetimeFigureOut">
              <a:rPr lang="en-US"/>
              <a:pPr>
                <a:defRPr/>
              </a:pPr>
              <a:t>10/22/2018</a:t>
            </a:fld>
            <a:endParaRPr lang="en-US"/>
          </a:p>
        </p:txBody>
      </p:sp>
      <p:sp>
        <p:nvSpPr>
          <p:cNvPr id="14" name="Footer Placeholder 3">
            <a:extLst>
              <a:ext uri="{FF2B5EF4-FFF2-40B4-BE49-F238E27FC236}">
                <a16:creationId xmlns:a16="http://schemas.microsoft.com/office/drawing/2014/main" id="{6F404D36-929D-48C4-AED5-B9B3D5A01334}"/>
              </a:ext>
            </a:extLst>
          </p:cNvPr>
          <p:cNvSpPr>
            <a:spLocks noGrp="1"/>
          </p:cNvSpPr>
          <p:nvPr>
            <p:ph type="ftr" sz="quarter" idx="24"/>
          </p:nvPr>
        </p:nvSpPr>
        <p:spPr/>
        <p:txBody>
          <a:bodyPr/>
          <a:lstStyle>
            <a:lvl1pPr>
              <a:defRPr/>
            </a:lvl1pPr>
          </a:lstStyle>
          <a:p>
            <a:pPr>
              <a:defRPr/>
            </a:pPr>
            <a:endParaRPr lang="en-US"/>
          </a:p>
        </p:txBody>
      </p:sp>
      <p:sp>
        <p:nvSpPr>
          <p:cNvPr id="15" name="Slide Number Placeholder 4">
            <a:extLst>
              <a:ext uri="{FF2B5EF4-FFF2-40B4-BE49-F238E27FC236}">
                <a16:creationId xmlns:a16="http://schemas.microsoft.com/office/drawing/2014/main" id="{48C23534-8507-4491-BF31-9AF29B4CBC17}"/>
              </a:ext>
            </a:extLst>
          </p:cNvPr>
          <p:cNvSpPr>
            <a:spLocks noGrp="1"/>
          </p:cNvSpPr>
          <p:nvPr>
            <p:ph type="sldNum" sz="quarter" idx="25"/>
          </p:nvPr>
        </p:nvSpPr>
        <p:spPr/>
        <p:txBody>
          <a:bodyPr/>
          <a:lstStyle>
            <a:lvl1pPr>
              <a:defRPr/>
            </a:lvl1pPr>
          </a:lstStyle>
          <a:p>
            <a:pPr>
              <a:defRPr/>
            </a:pPr>
            <a:fld id="{5961D1BE-B607-4807-BE17-2F26BB3C25E0}" type="slidenum">
              <a:rPr lang="en-US" altLang="sw-KE"/>
              <a:pPr>
                <a:defRPr/>
              </a:pPr>
              <a:t>‹#›</a:t>
            </a:fld>
            <a:endParaRPr lang="en-US" altLang="sw-KE"/>
          </a:p>
        </p:txBody>
      </p:sp>
    </p:spTree>
    <p:extLst>
      <p:ext uri="{BB962C8B-B14F-4D97-AF65-F5344CB8AC3E}">
        <p14:creationId xmlns:p14="http://schemas.microsoft.com/office/powerpoint/2010/main" val="680394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7" descr="Droplets-HD-Content-R1d.png">
            <a:extLst>
              <a:ext uri="{FF2B5EF4-FFF2-40B4-BE49-F238E27FC236}">
                <a16:creationId xmlns:a16="http://schemas.microsoft.com/office/drawing/2014/main" id="{7B5B66F6-1DC9-49D8-974C-811B9D9CBCF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CFF48458-0618-4684-9651-D0F0E8307B3D}"/>
              </a:ext>
            </a:extLst>
          </p:cNvPr>
          <p:cNvSpPr>
            <a:spLocks noGrp="1"/>
          </p:cNvSpPr>
          <p:nvPr>
            <p:ph type="dt" sz="half" idx="14"/>
          </p:nvPr>
        </p:nvSpPr>
        <p:spPr/>
        <p:txBody>
          <a:bodyPr/>
          <a:lstStyle>
            <a:lvl1pPr>
              <a:defRPr/>
            </a:lvl1pPr>
          </a:lstStyle>
          <a:p>
            <a:pPr>
              <a:defRPr/>
            </a:pPr>
            <a:fld id="{A263DDEF-4281-4CDA-A71A-D471F476C6E8}" type="datetimeFigureOut">
              <a:rPr lang="en-US"/>
              <a:pPr>
                <a:defRPr/>
              </a:pPr>
              <a:t>10/22/2018</a:t>
            </a:fld>
            <a:endParaRPr lang="en-US"/>
          </a:p>
        </p:txBody>
      </p:sp>
      <p:sp>
        <p:nvSpPr>
          <p:cNvPr id="6" name="Footer Placeholder 4">
            <a:extLst>
              <a:ext uri="{FF2B5EF4-FFF2-40B4-BE49-F238E27FC236}">
                <a16:creationId xmlns:a16="http://schemas.microsoft.com/office/drawing/2014/main" id="{63C8F3C6-3499-47BB-9EEA-DF764C87319B}"/>
              </a:ext>
            </a:extLst>
          </p:cNvPr>
          <p:cNvSpPr>
            <a:spLocks noGrp="1"/>
          </p:cNvSpPr>
          <p:nvPr>
            <p:ph type="ftr" sz="quarter" idx="15"/>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5822E24-0283-4832-BD63-FF4CE37B7F5C}"/>
              </a:ext>
            </a:extLst>
          </p:cNvPr>
          <p:cNvSpPr>
            <a:spLocks noGrp="1"/>
          </p:cNvSpPr>
          <p:nvPr>
            <p:ph type="sldNum" sz="quarter" idx="16"/>
          </p:nvPr>
        </p:nvSpPr>
        <p:spPr/>
        <p:txBody>
          <a:bodyPr/>
          <a:lstStyle>
            <a:lvl1pPr>
              <a:defRPr/>
            </a:lvl1pPr>
          </a:lstStyle>
          <a:p>
            <a:pPr>
              <a:defRPr/>
            </a:pPr>
            <a:fld id="{AFD97519-AC20-4C36-8688-A04303D3E4BF}" type="slidenum">
              <a:rPr lang="en-US" altLang="sw-KE"/>
              <a:pPr>
                <a:defRPr/>
              </a:pPr>
              <a:t>‹#›</a:t>
            </a:fld>
            <a:endParaRPr lang="en-US" altLang="sw-KE"/>
          </a:p>
        </p:txBody>
      </p:sp>
    </p:spTree>
    <p:extLst>
      <p:ext uri="{BB962C8B-B14F-4D97-AF65-F5344CB8AC3E}">
        <p14:creationId xmlns:p14="http://schemas.microsoft.com/office/powerpoint/2010/main" val="28354084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7" descr="Droplets-HD-Content-R1d.png">
            <a:extLst>
              <a:ext uri="{FF2B5EF4-FFF2-40B4-BE49-F238E27FC236}">
                <a16:creationId xmlns:a16="http://schemas.microsoft.com/office/drawing/2014/main" id="{92ACEBA1-4E37-488D-8D0A-E715383779F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774CBF01-A4E9-41ED-AF9B-4D981C99F091}"/>
              </a:ext>
            </a:extLst>
          </p:cNvPr>
          <p:cNvSpPr>
            <a:spLocks noGrp="1"/>
          </p:cNvSpPr>
          <p:nvPr>
            <p:ph type="dt" sz="half" idx="14"/>
          </p:nvPr>
        </p:nvSpPr>
        <p:spPr/>
        <p:txBody>
          <a:bodyPr/>
          <a:lstStyle>
            <a:lvl1pPr>
              <a:defRPr/>
            </a:lvl1pPr>
          </a:lstStyle>
          <a:p>
            <a:pPr>
              <a:defRPr/>
            </a:pPr>
            <a:fld id="{21DD1F7A-A98E-49CC-B710-09AFC2691A7B}" type="datetimeFigureOut">
              <a:rPr lang="en-US"/>
              <a:pPr>
                <a:defRPr/>
              </a:pPr>
              <a:t>10/22/2018</a:t>
            </a:fld>
            <a:endParaRPr lang="en-US"/>
          </a:p>
        </p:txBody>
      </p:sp>
      <p:sp>
        <p:nvSpPr>
          <p:cNvPr id="6" name="Footer Placeholder 4">
            <a:extLst>
              <a:ext uri="{FF2B5EF4-FFF2-40B4-BE49-F238E27FC236}">
                <a16:creationId xmlns:a16="http://schemas.microsoft.com/office/drawing/2014/main" id="{2AD5F935-910F-4C2A-BF23-F5F5608FEF50}"/>
              </a:ext>
            </a:extLst>
          </p:cNvPr>
          <p:cNvSpPr>
            <a:spLocks noGrp="1"/>
          </p:cNvSpPr>
          <p:nvPr>
            <p:ph type="ftr" sz="quarter" idx="15"/>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4A45F35-1D98-4277-A579-6EE9FB4E6FE6}"/>
              </a:ext>
            </a:extLst>
          </p:cNvPr>
          <p:cNvSpPr>
            <a:spLocks noGrp="1"/>
          </p:cNvSpPr>
          <p:nvPr>
            <p:ph type="sldNum" sz="quarter" idx="16"/>
          </p:nvPr>
        </p:nvSpPr>
        <p:spPr/>
        <p:txBody>
          <a:bodyPr/>
          <a:lstStyle>
            <a:lvl1pPr>
              <a:defRPr/>
            </a:lvl1pPr>
          </a:lstStyle>
          <a:p>
            <a:pPr>
              <a:defRPr/>
            </a:pPr>
            <a:fld id="{CCEE0AE6-FEEE-4971-92A1-E07741625564}" type="slidenum">
              <a:rPr lang="en-US" altLang="sw-KE"/>
              <a:pPr>
                <a:defRPr/>
              </a:pPr>
              <a:t>‹#›</a:t>
            </a:fld>
            <a:endParaRPr lang="en-US" altLang="sw-KE"/>
          </a:p>
        </p:txBody>
      </p:sp>
    </p:spTree>
    <p:extLst>
      <p:ext uri="{BB962C8B-B14F-4D97-AF65-F5344CB8AC3E}">
        <p14:creationId xmlns:p14="http://schemas.microsoft.com/office/powerpoint/2010/main" val="1635421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FFFF"/>
            </a:gs>
            <a:gs pos="100000">
              <a:srgbClr val="B8B8B8"/>
            </a:gs>
          </a:gsLst>
          <a:lin ang="5400000"/>
        </a:gradFill>
        <a:effectLst/>
      </p:bgPr>
    </p:bg>
    <p:spTree>
      <p:nvGrpSpPr>
        <p:cNvPr id="1" name=""/>
        <p:cNvGrpSpPr/>
        <p:nvPr/>
      </p:nvGrpSpPr>
      <p:grpSpPr>
        <a:xfrm>
          <a:off x="0" y="0"/>
          <a:ext cx="0" cy="0"/>
          <a:chOff x="0" y="0"/>
          <a:chExt cx="0" cy="0"/>
        </a:xfrm>
      </p:grpSpPr>
      <p:pic>
        <p:nvPicPr>
          <p:cNvPr id="1026" name="Picture 2" descr="\\DROBO-FS\QuickDrops\JB\PPTX NG\Droplets\LightingOverlay.png">
            <a:extLst>
              <a:ext uri="{FF2B5EF4-FFF2-40B4-BE49-F238E27FC236}">
                <a16:creationId xmlns:a16="http://schemas.microsoft.com/office/drawing/2014/main" id="{4287C0E7-C603-412A-92DD-F77F52F77B72}"/>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a:extLst>
              <a:ext uri="{FF2B5EF4-FFF2-40B4-BE49-F238E27FC236}">
                <a16:creationId xmlns:a16="http://schemas.microsoft.com/office/drawing/2014/main" id="{FCA8D03C-07DC-4CD0-BCF9-40B2C98BEC32}"/>
              </a:ext>
            </a:extLst>
          </p:cNvPr>
          <p:cNvSpPr>
            <a:spLocks noGrp="1"/>
          </p:cNvSpPr>
          <p:nvPr>
            <p:ph type="title"/>
          </p:nvPr>
        </p:nvSpPr>
        <p:spPr>
          <a:xfrm>
            <a:off x="914400" y="619125"/>
            <a:ext cx="10363200" cy="15954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7DC33E7-1FC4-42C3-9D46-358C23D57CF2}"/>
              </a:ext>
            </a:extLst>
          </p:cNvPr>
          <p:cNvSpPr>
            <a:spLocks noGrp="1"/>
          </p:cNvSpPr>
          <p:nvPr>
            <p:ph type="body" idx="1"/>
          </p:nvPr>
        </p:nvSpPr>
        <p:spPr>
          <a:xfrm>
            <a:off x="914400" y="2366963"/>
            <a:ext cx="10363200" cy="34242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8882D00-38E9-4D7E-AF7E-1EC7BC770CB5}"/>
              </a:ext>
            </a:extLst>
          </p:cNvPr>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000">
                <a:solidFill>
                  <a:schemeClr val="tx1"/>
                </a:solidFill>
                <a:latin typeface="+mn-lt"/>
                <a:cs typeface="+mn-cs"/>
              </a:defRPr>
            </a:lvl1pPr>
          </a:lstStyle>
          <a:p>
            <a:pPr>
              <a:defRPr/>
            </a:pPr>
            <a:fld id="{146698F4-04CC-4FD5-B3AB-0DDD77A014D7}" type="datetimeFigureOut">
              <a:rPr lang="en-US"/>
              <a:pPr>
                <a:defRPr/>
              </a:pPr>
              <a:t>10/22/2018</a:t>
            </a:fld>
            <a:endParaRPr lang="en-US"/>
          </a:p>
        </p:txBody>
      </p:sp>
      <p:sp>
        <p:nvSpPr>
          <p:cNvPr id="5" name="Footer Placeholder 4">
            <a:extLst>
              <a:ext uri="{FF2B5EF4-FFF2-40B4-BE49-F238E27FC236}">
                <a16:creationId xmlns:a16="http://schemas.microsoft.com/office/drawing/2014/main" id="{CEE643FE-9B9B-4742-8E85-0A7F20F3B1C4}"/>
              </a:ext>
            </a:extLst>
          </p:cNvPr>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tx1"/>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BA530295-8DD0-4B38-906B-63E910FF341F}"/>
              </a:ext>
            </a:extLst>
          </p:cNvPr>
          <p:cNvSpPr>
            <a:spLocks noGrp="1"/>
          </p:cNvSpPr>
          <p:nvPr>
            <p:ph type="sldNum" sz="quarter" idx="4"/>
          </p:nvPr>
        </p:nvSpPr>
        <p:spPr>
          <a:xfrm>
            <a:off x="10514013" y="5883275"/>
            <a:ext cx="763587"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000">
                <a:latin typeface="Tw Cen MT" panose="020B0602020104020603" pitchFamily="34" charset="0"/>
              </a:defRPr>
            </a:lvl1pPr>
          </a:lstStyle>
          <a:p>
            <a:pPr>
              <a:defRPr/>
            </a:pPr>
            <a:fld id="{24D6C9EE-2973-4581-85D6-D9D5487AC1E9}" type="slidenum">
              <a:rPr lang="en-US" altLang="sw-KE"/>
              <a:pPr>
                <a:defRPr/>
              </a:pPr>
              <a:t>‹#›</a:t>
            </a:fld>
            <a:endParaRPr lang="en-US" altLang="sw-KE"/>
          </a:p>
        </p:txBody>
      </p:sp>
    </p:spTree>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 id="2147484071" r:id="rId12"/>
    <p:sldLayoutId id="2147484072" r:id="rId13"/>
    <p:sldLayoutId id="2147484073" r:id="rId14"/>
    <p:sldLayoutId id="2147484074" r:id="rId15"/>
    <p:sldLayoutId id="2147484075" r:id="rId16"/>
    <p:sldLayoutId id="2147484076" r:id="rId17"/>
  </p:sldLayoutIdLst>
  <p:txStyles>
    <p:titleStyle>
      <a:lvl1pPr algn="ctr" rtl="0" eaLnBrk="0" fontAlgn="base" hangingPunct="0">
        <a:lnSpc>
          <a:spcPct val="90000"/>
        </a:lnSpc>
        <a:spcBef>
          <a:spcPct val="0"/>
        </a:spcBef>
        <a:spcAft>
          <a:spcPct val="0"/>
        </a:spcAft>
        <a:defRPr sz="3600" kern="1200" cap="all">
          <a:solidFill>
            <a:schemeClr val="tx1"/>
          </a:solidFill>
          <a:latin typeface="+mj-lt"/>
          <a:ea typeface="+mj-ea"/>
          <a:cs typeface="+mj-cs"/>
        </a:defRPr>
      </a:lvl1pPr>
      <a:lvl2pPr algn="ctr" rtl="0" eaLnBrk="0" fontAlgn="base" hangingPunct="0">
        <a:lnSpc>
          <a:spcPct val="90000"/>
        </a:lnSpc>
        <a:spcBef>
          <a:spcPct val="0"/>
        </a:spcBef>
        <a:spcAft>
          <a:spcPct val="0"/>
        </a:spcAft>
        <a:defRPr sz="3600">
          <a:solidFill>
            <a:schemeClr val="tx1"/>
          </a:solidFill>
          <a:latin typeface="Tw Cen MT" panose="020B0602020104020603" pitchFamily="34" charset="0"/>
        </a:defRPr>
      </a:lvl2pPr>
      <a:lvl3pPr algn="ctr" rtl="0" eaLnBrk="0" fontAlgn="base" hangingPunct="0">
        <a:lnSpc>
          <a:spcPct val="90000"/>
        </a:lnSpc>
        <a:spcBef>
          <a:spcPct val="0"/>
        </a:spcBef>
        <a:spcAft>
          <a:spcPct val="0"/>
        </a:spcAft>
        <a:defRPr sz="3600">
          <a:solidFill>
            <a:schemeClr val="tx1"/>
          </a:solidFill>
          <a:latin typeface="Tw Cen MT" panose="020B0602020104020603" pitchFamily="34" charset="0"/>
        </a:defRPr>
      </a:lvl3pPr>
      <a:lvl4pPr algn="ctr" rtl="0" eaLnBrk="0" fontAlgn="base" hangingPunct="0">
        <a:lnSpc>
          <a:spcPct val="90000"/>
        </a:lnSpc>
        <a:spcBef>
          <a:spcPct val="0"/>
        </a:spcBef>
        <a:spcAft>
          <a:spcPct val="0"/>
        </a:spcAft>
        <a:defRPr sz="3600">
          <a:solidFill>
            <a:schemeClr val="tx1"/>
          </a:solidFill>
          <a:latin typeface="Tw Cen MT" panose="020B0602020104020603" pitchFamily="34" charset="0"/>
        </a:defRPr>
      </a:lvl4pPr>
      <a:lvl5pPr algn="ctr" rtl="0" eaLnBrk="0" fontAlgn="base" hangingPunct="0">
        <a:lnSpc>
          <a:spcPct val="90000"/>
        </a:lnSpc>
        <a:spcBef>
          <a:spcPct val="0"/>
        </a:spcBef>
        <a:spcAft>
          <a:spcPct val="0"/>
        </a:spcAft>
        <a:defRPr sz="3600">
          <a:solidFill>
            <a:schemeClr val="tx1"/>
          </a:solidFill>
          <a:latin typeface="Tw Cen MT" panose="020B0602020104020603" pitchFamily="34" charset="0"/>
        </a:defRPr>
      </a:lvl5pPr>
      <a:lvl6pPr marL="457200" algn="ctr" rtl="0" fontAlgn="base">
        <a:lnSpc>
          <a:spcPct val="90000"/>
        </a:lnSpc>
        <a:spcBef>
          <a:spcPct val="0"/>
        </a:spcBef>
        <a:spcAft>
          <a:spcPct val="0"/>
        </a:spcAft>
        <a:defRPr sz="3600">
          <a:solidFill>
            <a:schemeClr val="tx1"/>
          </a:solidFill>
          <a:latin typeface="Tw Cen MT" panose="020B0602020104020603" pitchFamily="34" charset="0"/>
        </a:defRPr>
      </a:lvl6pPr>
      <a:lvl7pPr marL="914400" algn="ctr" rtl="0" fontAlgn="base">
        <a:lnSpc>
          <a:spcPct val="90000"/>
        </a:lnSpc>
        <a:spcBef>
          <a:spcPct val="0"/>
        </a:spcBef>
        <a:spcAft>
          <a:spcPct val="0"/>
        </a:spcAft>
        <a:defRPr sz="3600">
          <a:solidFill>
            <a:schemeClr val="tx1"/>
          </a:solidFill>
          <a:latin typeface="Tw Cen MT" panose="020B0602020104020603" pitchFamily="34" charset="0"/>
        </a:defRPr>
      </a:lvl7pPr>
      <a:lvl8pPr marL="1371600" algn="ctr" rtl="0" fontAlgn="base">
        <a:lnSpc>
          <a:spcPct val="90000"/>
        </a:lnSpc>
        <a:spcBef>
          <a:spcPct val="0"/>
        </a:spcBef>
        <a:spcAft>
          <a:spcPct val="0"/>
        </a:spcAft>
        <a:defRPr sz="3600">
          <a:solidFill>
            <a:schemeClr val="tx1"/>
          </a:solidFill>
          <a:latin typeface="Tw Cen MT" panose="020B0602020104020603" pitchFamily="34" charset="0"/>
        </a:defRPr>
      </a:lvl8pPr>
      <a:lvl9pPr marL="1828800" algn="ctr" rtl="0" fontAlgn="base">
        <a:lnSpc>
          <a:spcPct val="90000"/>
        </a:lnSpc>
        <a:spcBef>
          <a:spcPct val="0"/>
        </a:spcBef>
        <a:spcAft>
          <a:spcPct val="0"/>
        </a:spcAft>
        <a:defRPr sz="3600">
          <a:solidFill>
            <a:schemeClr val="tx1"/>
          </a:solidFill>
          <a:latin typeface="Tw Cen MT" panose="020B0602020104020603" pitchFamily="34" charset="0"/>
        </a:defRPr>
      </a:lvl9pPr>
    </p:titleStyle>
    <p:bodyStyle>
      <a:lvl1pPr marL="228600" indent="-228600" algn="l" rtl="0" eaLnBrk="0" fontAlgn="base" hangingPunct="0">
        <a:lnSpc>
          <a:spcPct val="120000"/>
        </a:lnSpc>
        <a:spcBef>
          <a:spcPts val="1000"/>
        </a:spcBef>
        <a:spcAft>
          <a:spcPct val="0"/>
        </a:spcAft>
        <a:buClr>
          <a:schemeClr val="tx1"/>
        </a:buClr>
        <a:buFont typeface="Arial" panose="020B0604020202020204" pitchFamily="34" charset="0"/>
        <a:buChar char="•"/>
        <a:defRPr sz="2000" kern="1200" cap="all">
          <a:solidFill>
            <a:schemeClr val="tx1"/>
          </a:solidFill>
          <a:latin typeface="+mn-lt"/>
          <a:ea typeface="+mn-ea"/>
          <a:cs typeface="+mn-cs"/>
        </a:defRPr>
      </a:lvl1pPr>
      <a:lvl2pPr marL="6858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kern="1200" cap="all">
          <a:solidFill>
            <a:schemeClr val="tx1"/>
          </a:solidFill>
          <a:latin typeface="+mn-lt"/>
          <a:ea typeface="+mn-ea"/>
          <a:cs typeface="+mn-cs"/>
        </a:defRPr>
      </a:lvl2pPr>
      <a:lvl3pPr marL="11430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sz="1600" kern="1200" cap="all">
          <a:solidFill>
            <a:schemeClr val="tx1"/>
          </a:solidFill>
          <a:latin typeface="+mn-lt"/>
          <a:ea typeface="+mn-ea"/>
          <a:cs typeface="+mn-cs"/>
        </a:defRPr>
      </a:lvl3pPr>
      <a:lvl4pPr marL="16002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sz="1400" kern="1200" cap="all">
          <a:solidFill>
            <a:schemeClr val="tx1"/>
          </a:solidFill>
          <a:latin typeface="+mn-lt"/>
          <a:ea typeface="+mn-ea"/>
          <a:cs typeface="+mn-cs"/>
        </a:defRPr>
      </a:lvl4pPr>
      <a:lvl5pPr marL="20574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sz="1400" kern="1200" cap="all">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4.xml"/><Relationship Id="rId1" Type="http://schemas.openxmlformats.org/officeDocument/2006/relationships/themeOverride" Target="../theme/themeOverride1.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EE33B-512C-4010-A574-C1845C9E049B}"/>
              </a:ext>
            </a:extLst>
          </p:cNvPr>
          <p:cNvSpPr>
            <a:spLocks noGrp="1"/>
          </p:cNvSpPr>
          <p:nvPr>
            <p:ph type="ctrTitle"/>
          </p:nvPr>
        </p:nvSpPr>
        <p:spPr>
          <a:xfrm>
            <a:off x="1728788" y="1154113"/>
            <a:ext cx="9582150" cy="2508250"/>
          </a:xfrm>
        </p:spPr>
        <p:txBody>
          <a:bodyPr/>
          <a:lstStyle/>
          <a:p>
            <a:pPr eaLnBrk="1" fontAlgn="auto" hangingPunct="1">
              <a:spcAft>
                <a:spcPts val="0"/>
              </a:spcAft>
              <a:defRPr/>
            </a:pPr>
            <a:r>
              <a:rPr lang="en-US" dirty="0">
                <a:effectLst>
                  <a:outerShdw blurRad="38100" dist="38100" dir="2700000" algn="tl">
                    <a:srgbClr val="000000">
                      <a:alpha val="43137"/>
                    </a:srgbClr>
                  </a:outerShdw>
                </a:effectLst>
              </a:rPr>
              <a:t>MUHTASARI KUHUSU SHERIA YA PSSSF</a:t>
            </a:r>
            <a:endParaRPr lang="en-US" dirty="0"/>
          </a:p>
        </p:txBody>
      </p:sp>
      <p:sp>
        <p:nvSpPr>
          <p:cNvPr id="3" name="Subtitle 2">
            <a:extLst>
              <a:ext uri="{FF2B5EF4-FFF2-40B4-BE49-F238E27FC236}">
                <a16:creationId xmlns:a16="http://schemas.microsoft.com/office/drawing/2014/main" id="{76DBF5B4-B8BA-4336-90FE-B17EDBB788B5}"/>
              </a:ext>
            </a:extLst>
          </p:cNvPr>
          <p:cNvSpPr>
            <a:spLocks noGrp="1"/>
          </p:cNvSpPr>
          <p:nvPr>
            <p:ph type="subTitle" idx="1"/>
          </p:nvPr>
        </p:nvSpPr>
        <p:spPr>
          <a:xfrm>
            <a:off x="2174875" y="4284663"/>
            <a:ext cx="8689975" cy="1528762"/>
          </a:xfrm>
        </p:spPr>
        <p:txBody>
          <a:bodyPr>
            <a:normAutofit lnSpcReduction="10000"/>
          </a:bodyPr>
          <a:lstStyle/>
          <a:p>
            <a:r>
              <a:rPr lang="en-US" b="1" dirty="0" smtClean="0">
                <a:solidFill>
                  <a:srgbClr val="FF0000"/>
                </a:solidFill>
              </a:rPr>
              <a:t>CARE INTERNATIONAL</a:t>
            </a:r>
            <a:endParaRPr lang="pl-PL" b="1" dirty="0">
              <a:solidFill>
                <a:srgbClr val="FF0000"/>
              </a:solidFill>
            </a:endParaRPr>
          </a:p>
          <a:p>
            <a:r>
              <a:rPr lang="en-US" b="1" dirty="0" smtClean="0">
                <a:solidFill>
                  <a:srgbClr val="FF0000"/>
                </a:solidFill>
              </a:rPr>
              <a:t>DAR ES SALAAM</a:t>
            </a:r>
            <a:endParaRPr lang="en-US" b="1" dirty="0">
              <a:solidFill>
                <a:srgbClr val="FF0000"/>
              </a:solidFill>
            </a:endParaRPr>
          </a:p>
          <a:p>
            <a:r>
              <a:rPr lang="en-US" b="1" dirty="0" smtClean="0">
                <a:solidFill>
                  <a:srgbClr val="FF0000"/>
                </a:solidFill>
              </a:rPr>
              <a:t>09/11/2018</a:t>
            </a:r>
            <a:endParaRPr lang="en-US" b="1" dirty="0">
              <a:solidFill>
                <a:srgbClr val="FF0000"/>
              </a:solidFill>
            </a:endParaRPr>
          </a:p>
        </p:txBody>
      </p:sp>
      <p:pic>
        <p:nvPicPr>
          <p:cNvPr id="19460" name="Picture 3">
            <a:extLst>
              <a:ext uri="{FF2B5EF4-FFF2-40B4-BE49-F238E27FC236}">
                <a16:creationId xmlns:a16="http://schemas.microsoft.com/office/drawing/2014/main" id="{E2254EAC-6968-4FD9-91B2-1D9E879A873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9588" y="246063"/>
            <a:ext cx="192405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Users\user\AppData\Local\Temp\SSRA Logo.jpg"/>
          <p:cNvPicPr/>
          <p:nvPr/>
        </p:nvPicPr>
        <p:blipFill>
          <a:blip r:embed="rId3" cstate="print"/>
          <a:srcRect/>
          <a:stretch>
            <a:fillRect/>
          </a:stretch>
        </p:blipFill>
        <p:spPr bwMode="auto">
          <a:xfrm>
            <a:off x="9202057" y="362857"/>
            <a:ext cx="2540000" cy="177550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E50EC-F3CA-4C94-BA7C-FC80617A8AEA}"/>
              </a:ext>
            </a:extLst>
          </p:cNvPr>
          <p:cNvSpPr>
            <a:spLocks noGrp="1"/>
          </p:cNvSpPr>
          <p:nvPr>
            <p:ph type="title"/>
          </p:nvPr>
        </p:nvSpPr>
        <p:spPr>
          <a:xfrm>
            <a:off x="914400" y="619125"/>
            <a:ext cx="10363200" cy="1304925"/>
          </a:xfrm>
          <a:solidFill>
            <a:schemeClr val="accent1">
              <a:lumMod val="40000"/>
              <a:lumOff val="60000"/>
            </a:schemeClr>
          </a:solidFill>
        </p:spPr>
        <p:txBody>
          <a:bodyPr/>
          <a:lstStyle/>
          <a:p>
            <a:pPr>
              <a:defRPr/>
            </a:pPr>
            <a:r>
              <a:rPr lang="en-GB" b="1" dirty="0"/>
              <a:t>UAMUZI WA SERIKALI KUHUSU KUUNGANISHA MIFUKO YA PENSHENI</a:t>
            </a:r>
          </a:p>
        </p:txBody>
      </p:sp>
      <p:sp>
        <p:nvSpPr>
          <p:cNvPr id="20483" name="Content Placeholder 2">
            <a:extLst>
              <a:ext uri="{FF2B5EF4-FFF2-40B4-BE49-F238E27FC236}">
                <a16:creationId xmlns:a16="http://schemas.microsoft.com/office/drawing/2014/main" id="{52958FB3-CE74-4108-BA0A-456948EADEED}"/>
              </a:ext>
            </a:extLst>
          </p:cNvPr>
          <p:cNvSpPr>
            <a:spLocks noGrp="1"/>
          </p:cNvSpPr>
          <p:nvPr>
            <p:ph sz="quarter" idx="13"/>
          </p:nvPr>
        </p:nvSpPr>
        <p:spPr bwMode="auto">
          <a:xfrm>
            <a:off x="0" y="1924050"/>
            <a:ext cx="12192000" cy="4933950"/>
          </a:xfrm>
        </p:spPr>
        <p:txBody>
          <a:bodyPr wrap="square" numCol="1" anchor="t" anchorCtr="0" compatLnSpc="1">
            <a:prstTxWarp prst="textNoShape">
              <a:avLst/>
            </a:prstTxWarp>
          </a:bodyPr>
          <a:lstStyle/>
          <a:p>
            <a:pPr algn="just">
              <a:buFont typeface="Wingdings" panose="05000000000000000000" pitchFamily="2" charset="2"/>
              <a:buChar char="q"/>
            </a:pPr>
            <a:r>
              <a:rPr lang="en-GB" altLang="en-US" sz="3600" cap="none"/>
              <a:t>Tarehe 20 Oktoba, 2017 Serikali ilipitisha uamuzi kwa ajili ya:</a:t>
            </a:r>
          </a:p>
          <a:p>
            <a:pPr lvl="1" algn="just">
              <a:buFont typeface="Wingdings" panose="05000000000000000000" pitchFamily="2" charset="2"/>
              <a:buChar char="Ø"/>
            </a:pPr>
            <a:r>
              <a:rPr lang="en-GB" altLang="en-US" sz="3400" cap="none"/>
              <a:t>kuunganisha Mifuko ya Pensheni ya PSPF, LAPF, GEPF na PPF na kuunda mfuko mmoja PSSSF ajili ya Watumishi wa Umma.</a:t>
            </a:r>
          </a:p>
          <a:p>
            <a:pPr lvl="1" algn="just">
              <a:buFont typeface="Wingdings" panose="05000000000000000000" pitchFamily="2" charset="2"/>
              <a:buChar char="Ø"/>
            </a:pPr>
            <a:r>
              <a:rPr lang="en-GB" altLang="en-US" sz="3600" cap="none"/>
              <a:t>Kuufanyia marekebisho Mfuko wa NSSF ili uwe Mfuko mahsusi kwa ajili ya wafanyakazi wa Sekta binafsi na sekta isiyo rasmi.</a:t>
            </a:r>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C3FCE-749F-4DA2-9740-CAC0A71DB44D}"/>
              </a:ext>
            </a:extLst>
          </p:cNvPr>
          <p:cNvSpPr>
            <a:spLocks noGrp="1"/>
          </p:cNvSpPr>
          <p:nvPr>
            <p:ph type="title"/>
          </p:nvPr>
        </p:nvSpPr>
        <p:spPr>
          <a:solidFill>
            <a:schemeClr val="accent1">
              <a:lumMod val="40000"/>
              <a:lumOff val="60000"/>
            </a:schemeClr>
          </a:solidFill>
        </p:spPr>
        <p:txBody>
          <a:bodyPr/>
          <a:lstStyle/>
          <a:p>
            <a:pPr>
              <a:defRPr/>
            </a:pPr>
            <a:r>
              <a:rPr lang="en-GB" b="1" dirty="0" err="1"/>
              <a:t>malengo</a:t>
            </a:r>
            <a:r>
              <a:rPr lang="en-GB" b="1" dirty="0"/>
              <a:t> </a:t>
            </a:r>
            <a:r>
              <a:rPr lang="en-GB" b="1" dirty="0" err="1"/>
              <a:t>ya</a:t>
            </a:r>
            <a:r>
              <a:rPr lang="en-GB" b="1" dirty="0"/>
              <a:t> </a:t>
            </a:r>
            <a:r>
              <a:rPr lang="en-GB" b="1" dirty="0" err="1"/>
              <a:t>kuunganisha</a:t>
            </a:r>
            <a:r>
              <a:rPr lang="en-GB" b="1" dirty="0"/>
              <a:t> </a:t>
            </a:r>
            <a:r>
              <a:rPr lang="en-GB" b="1" dirty="0" err="1"/>
              <a:t>mifuko</a:t>
            </a:r>
            <a:r>
              <a:rPr lang="en-GB" b="1" dirty="0"/>
              <a:t> </a:t>
            </a:r>
            <a:r>
              <a:rPr lang="en-GB" b="1" dirty="0" err="1"/>
              <a:t>ya</a:t>
            </a:r>
            <a:r>
              <a:rPr lang="en-GB" b="1" dirty="0"/>
              <a:t> </a:t>
            </a:r>
            <a:r>
              <a:rPr lang="en-GB" b="1" dirty="0" err="1"/>
              <a:t>pensheni</a:t>
            </a:r>
            <a:endParaRPr lang="en-GB" b="1" dirty="0"/>
          </a:p>
        </p:txBody>
      </p:sp>
      <p:sp>
        <p:nvSpPr>
          <p:cNvPr id="3" name="Content Placeholder 2">
            <a:extLst>
              <a:ext uri="{FF2B5EF4-FFF2-40B4-BE49-F238E27FC236}">
                <a16:creationId xmlns:a16="http://schemas.microsoft.com/office/drawing/2014/main" id="{66EE78EC-1886-4A4D-9E8F-EDCBBDAF996A}"/>
              </a:ext>
            </a:extLst>
          </p:cNvPr>
          <p:cNvSpPr>
            <a:spLocks noGrp="1"/>
          </p:cNvSpPr>
          <p:nvPr>
            <p:ph sz="quarter" idx="13"/>
          </p:nvPr>
        </p:nvSpPr>
        <p:spPr>
          <a:xfrm>
            <a:off x="0" y="2214563"/>
            <a:ext cx="12192000" cy="4752975"/>
          </a:xfrm>
        </p:spPr>
        <p:txBody>
          <a:bodyPr>
            <a:normAutofit fontScale="25000" lnSpcReduction="20000"/>
          </a:bodyPr>
          <a:lstStyle/>
          <a:p>
            <a:pPr>
              <a:buFont typeface="Wingdings" panose="05000000000000000000" pitchFamily="2" charset="2"/>
              <a:buChar char="q"/>
              <a:defRPr/>
            </a:pPr>
            <a:r>
              <a:rPr lang="en-GB" sz="11100" cap="none" dirty="0" err="1"/>
              <a:t>Hatua</a:t>
            </a:r>
            <a:r>
              <a:rPr lang="en-GB" sz="11100" cap="none" dirty="0"/>
              <a:t> </a:t>
            </a:r>
            <a:r>
              <a:rPr lang="en-GB" sz="11100" cap="none" dirty="0" err="1"/>
              <a:t>ya</a:t>
            </a:r>
            <a:r>
              <a:rPr lang="en-GB" sz="11100" cap="none" dirty="0"/>
              <a:t> </a:t>
            </a:r>
            <a:r>
              <a:rPr lang="en-GB" sz="11100" cap="none" dirty="0" err="1"/>
              <a:t>kuunganisha</a:t>
            </a:r>
            <a:r>
              <a:rPr lang="en-GB" sz="11100" cap="none" dirty="0"/>
              <a:t> </a:t>
            </a:r>
            <a:r>
              <a:rPr lang="en-GB" sz="11100" cap="none" dirty="0" err="1"/>
              <a:t>Mifuko</a:t>
            </a:r>
            <a:r>
              <a:rPr lang="en-GB" sz="11100" cap="none" dirty="0"/>
              <a:t> </a:t>
            </a:r>
            <a:r>
              <a:rPr lang="en-GB" sz="11100" cap="none" dirty="0" err="1"/>
              <a:t>ya</a:t>
            </a:r>
            <a:r>
              <a:rPr lang="en-GB" sz="11100" cap="none" dirty="0"/>
              <a:t> </a:t>
            </a:r>
            <a:r>
              <a:rPr lang="en-GB" sz="11100" cap="none" dirty="0" err="1"/>
              <a:t>Pensheni</a:t>
            </a:r>
            <a:r>
              <a:rPr lang="en-GB" sz="11100" cap="none" dirty="0"/>
              <a:t> </a:t>
            </a:r>
            <a:r>
              <a:rPr lang="en-GB" sz="11100" cap="none" dirty="0" err="1"/>
              <a:t>ililenga</a:t>
            </a:r>
            <a:r>
              <a:rPr lang="en-GB" sz="11100" cap="none" dirty="0"/>
              <a:t>:</a:t>
            </a:r>
          </a:p>
          <a:p>
            <a:pPr lvl="1">
              <a:buFont typeface="Wingdings" panose="05000000000000000000" pitchFamily="2" charset="2"/>
              <a:buChar char="Ø"/>
              <a:defRPr/>
            </a:pPr>
            <a:r>
              <a:rPr lang="en-GB" sz="11200" cap="none" dirty="0" err="1"/>
              <a:t>Kupunguza</a:t>
            </a:r>
            <a:r>
              <a:rPr lang="en-GB" sz="11200" cap="none" dirty="0"/>
              <a:t> </a:t>
            </a:r>
            <a:r>
              <a:rPr lang="en-GB" sz="11200" cap="none" dirty="0" err="1"/>
              <a:t>gharama</a:t>
            </a:r>
            <a:r>
              <a:rPr lang="en-GB" sz="11200" cap="none" dirty="0"/>
              <a:t> </a:t>
            </a:r>
            <a:r>
              <a:rPr lang="en-GB" sz="11200" cap="none" dirty="0" err="1"/>
              <a:t>za</a:t>
            </a:r>
            <a:r>
              <a:rPr lang="en-GB" sz="11200" cap="none" dirty="0"/>
              <a:t> </a:t>
            </a:r>
            <a:r>
              <a:rPr lang="en-GB" sz="11200" cap="none" dirty="0" err="1"/>
              <a:t>uendeshaji</a:t>
            </a:r>
            <a:r>
              <a:rPr lang="en-GB" sz="11200" cap="none" dirty="0"/>
              <a:t>;</a:t>
            </a:r>
          </a:p>
          <a:p>
            <a:pPr lvl="1">
              <a:buFont typeface="Wingdings" panose="05000000000000000000" pitchFamily="2" charset="2"/>
              <a:buChar char="Ø"/>
              <a:defRPr/>
            </a:pPr>
            <a:r>
              <a:rPr lang="en-GB" sz="11200" cap="none" dirty="0" err="1"/>
              <a:t>Kuwa</a:t>
            </a:r>
            <a:r>
              <a:rPr lang="en-GB" sz="11200" cap="none" dirty="0"/>
              <a:t> </a:t>
            </a:r>
            <a:r>
              <a:rPr lang="en-GB" sz="11200" cap="none" dirty="0" err="1"/>
              <a:t>na</a:t>
            </a:r>
            <a:r>
              <a:rPr lang="en-GB" sz="11200" cap="none" dirty="0"/>
              <a:t> </a:t>
            </a:r>
            <a:r>
              <a:rPr lang="en-GB" sz="11200" cap="none" dirty="0" err="1"/>
              <a:t>mfumo</a:t>
            </a:r>
            <a:r>
              <a:rPr lang="en-GB" sz="11200" cap="none" dirty="0"/>
              <a:t> wa </a:t>
            </a:r>
            <a:r>
              <a:rPr lang="en-GB" sz="11200" cap="none" dirty="0" err="1"/>
              <a:t>mifuko</a:t>
            </a:r>
            <a:r>
              <a:rPr lang="en-GB" sz="11200" cap="none" dirty="0"/>
              <a:t> </a:t>
            </a:r>
            <a:r>
              <a:rPr lang="en-GB" sz="11200" cap="none" dirty="0" err="1"/>
              <a:t>ya</a:t>
            </a:r>
            <a:r>
              <a:rPr lang="en-GB" sz="11200" cap="none" dirty="0"/>
              <a:t> </a:t>
            </a:r>
            <a:r>
              <a:rPr lang="en-GB" sz="11200" cap="none" dirty="0" err="1"/>
              <a:t>pensheni</a:t>
            </a:r>
            <a:r>
              <a:rPr lang="en-GB" sz="11200" cap="none" dirty="0"/>
              <a:t> </a:t>
            </a:r>
            <a:r>
              <a:rPr lang="en-GB" sz="11200" cap="none" dirty="0" err="1"/>
              <a:t>inayozingatia</a:t>
            </a:r>
            <a:r>
              <a:rPr lang="en-GB" sz="11200" cap="none" dirty="0"/>
              <a:t> </a:t>
            </a:r>
            <a:r>
              <a:rPr lang="en-GB" sz="11200" cap="none" dirty="0" err="1"/>
              <a:t>masharti</a:t>
            </a:r>
            <a:r>
              <a:rPr lang="en-GB" sz="11200" cap="none" dirty="0"/>
              <a:t> </a:t>
            </a:r>
            <a:r>
              <a:rPr lang="en-GB" sz="11200" cap="none" dirty="0" err="1"/>
              <a:t>ya</a:t>
            </a:r>
            <a:r>
              <a:rPr lang="en-GB" sz="11200" cap="none" dirty="0"/>
              <a:t> </a:t>
            </a:r>
            <a:r>
              <a:rPr lang="en-GB" sz="11200" cap="none" dirty="0" err="1"/>
              <a:t>ajira</a:t>
            </a:r>
            <a:r>
              <a:rPr lang="en-GB" sz="11200" cap="none" dirty="0"/>
              <a:t>;</a:t>
            </a:r>
          </a:p>
          <a:p>
            <a:pPr lvl="1">
              <a:buFont typeface="Wingdings" panose="05000000000000000000" pitchFamily="2" charset="2"/>
              <a:buChar char="Ø"/>
              <a:defRPr/>
            </a:pPr>
            <a:r>
              <a:rPr lang="en-GB" sz="11200" cap="none" dirty="0" err="1"/>
              <a:t>Kuimarisha</a:t>
            </a:r>
            <a:r>
              <a:rPr lang="en-GB" sz="11200" cap="none" dirty="0"/>
              <a:t> </a:t>
            </a:r>
            <a:r>
              <a:rPr lang="en-GB" sz="11200" cap="none" dirty="0" err="1"/>
              <a:t>Mifuko</a:t>
            </a:r>
            <a:r>
              <a:rPr lang="en-GB" sz="11200" cap="none" dirty="0"/>
              <a:t> </a:t>
            </a:r>
            <a:r>
              <a:rPr lang="en-GB" sz="11200" cap="none" dirty="0" err="1"/>
              <a:t>ya</a:t>
            </a:r>
            <a:r>
              <a:rPr lang="en-GB" sz="11200" cap="none" dirty="0"/>
              <a:t> </a:t>
            </a:r>
            <a:r>
              <a:rPr lang="en-GB" sz="11200" cap="none" dirty="0" err="1"/>
              <a:t>Pensheni</a:t>
            </a:r>
            <a:r>
              <a:rPr lang="en-GB" sz="11200" cap="none" dirty="0"/>
              <a:t> </a:t>
            </a:r>
            <a:r>
              <a:rPr lang="en-GB" sz="11200" cap="none" dirty="0" err="1"/>
              <a:t>ili</a:t>
            </a:r>
            <a:r>
              <a:rPr lang="en-GB" sz="11200" cap="none" dirty="0"/>
              <a:t> </a:t>
            </a:r>
            <a:r>
              <a:rPr lang="en-GB" sz="11200" cap="none" dirty="0" err="1"/>
              <a:t>kuiwezesha</a:t>
            </a:r>
            <a:r>
              <a:rPr lang="en-GB" sz="11200" cap="none" dirty="0"/>
              <a:t> </a:t>
            </a:r>
            <a:r>
              <a:rPr lang="en-GB" sz="11200" cap="none" dirty="0" err="1"/>
              <a:t>kutoa</a:t>
            </a:r>
            <a:r>
              <a:rPr lang="en-GB" sz="11200" cap="none" dirty="0"/>
              <a:t> </a:t>
            </a:r>
            <a:r>
              <a:rPr lang="en-GB" sz="11200" cap="none" dirty="0" err="1"/>
              <a:t>mafao</a:t>
            </a:r>
            <a:r>
              <a:rPr lang="en-GB" sz="11200" cap="none" dirty="0"/>
              <a:t> </a:t>
            </a:r>
            <a:r>
              <a:rPr lang="en-GB" sz="11200" cap="none" dirty="0" err="1"/>
              <a:t>zaidi</a:t>
            </a:r>
            <a:r>
              <a:rPr lang="en-GB" sz="11200" cap="none" dirty="0"/>
              <a:t> </a:t>
            </a:r>
            <a:r>
              <a:rPr lang="en-GB" sz="11200" cap="none" dirty="0" err="1"/>
              <a:t>kwa</a:t>
            </a:r>
            <a:r>
              <a:rPr lang="en-GB" sz="11200" cap="none" dirty="0"/>
              <a:t> </a:t>
            </a:r>
            <a:r>
              <a:rPr lang="en-GB" sz="11200" cap="none" dirty="0" err="1"/>
              <a:t>wanachama</a:t>
            </a:r>
            <a:r>
              <a:rPr lang="en-GB" sz="11200" cap="none" dirty="0"/>
              <a:t> </a:t>
            </a:r>
            <a:r>
              <a:rPr lang="en-GB" sz="11200" cap="none" dirty="0" err="1"/>
              <a:t>kama</a:t>
            </a:r>
            <a:r>
              <a:rPr lang="en-GB" sz="11200" cap="none" dirty="0"/>
              <a:t> </a:t>
            </a:r>
            <a:r>
              <a:rPr lang="en-GB" sz="11200" cap="none" dirty="0" err="1"/>
              <a:t>ilivyoanishwa</a:t>
            </a:r>
            <a:r>
              <a:rPr lang="en-GB" sz="11200" cap="none" dirty="0"/>
              <a:t> </a:t>
            </a:r>
            <a:r>
              <a:rPr lang="en-GB" sz="11200" cap="none" dirty="0" err="1" smtClean="0"/>
              <a:t>kwenye</a:t>
            </a:r>
            <a:r>
              <a:rPr lang="en-GB" sz="11200" cap="none" dirty="0" smtClean="0"/>
              <a:t> </a:t>
            </a:r>
            <a:r>
              <a:rPr lang="en-GB" sz="11200" cap="none" dirty="0" err="1"/>
              <a:t>Mkataba</a:t>
            </a:r>
            <a:r>
              <a:rPr lang="en-GB" sz="11200" cap="none" dirty="0"/>
              <a:t> wa ILO</a:t>
            </a:r>
          </a:p>
          <a:p>
            <a:pPr lvl="1">
              <a:buFont typeface="Wingdings" panose="05000000000000000000" pitchFamily="2" charset="2"/>
              <a:buChar char="Ø"/>
              <a:defRPr/>
            </a:pPr>
            <a:r>
              <a:rPr lang="en-GB" sz="11200" cap="none" dirty="0" err="1"/>
              <a:t>Kuweka</a:t>
            </a:r>
            <a:r>
              <a:rPr lang="en-GB" sz="11200" cap="none" dirty="0"/>
              <a:t> </a:t>
            </a:r>
            <a:r>
              <a:rPr lang="en-GB" sz="11200" cap="none" dirty="0" err="1"/>
              <a:t>utaratibu</a:t>
            </a:r>
            <a:r>
              <a:rPr lang="en-GB" sz="11200" cap="none" dirty="0"/>
              <a:t> wa </a:t>
            </a:r>
            <a:r>
              <a:rPr lang="en-GB" sz="11200" cap="none" dirty="0" err="1"/>
              <a:t>kukabiliana</a:t>
            </a:r>
            <a:r>
              <a:rPr lang="en-GB" sz="11200" cap="none" dirty="0"/>
              <a:t> </a:t>
            </a:r>
            <a:r>
              <a:rPr lang="en-GB" sz="11200" cap="none" dirty="0" err="1"/>
              <a:t>na</a:t>
            </a:r>
            <a:r>
              <a:rPr lang="en-GB" sz="11200" cap="none" dirty="0"/>
              <a:t> </a:t>
            </a:r>
            <a:r>
              <a:rPr lang="en-GB" sz="11200" cap="none" dirty="0" err="1"/>
              <a:t>tatizo</a:t>
            </a:r>
            <a:r>
              <a:rPr lang="en-GB" sz="11200" cap="none" dirty="0"/>
              <a:t> la </a:t>
            </a:r>
            <a:r>
              <a:rPr lang="en-GB" sz="11200" cap="none" dirty="0" err="1"/>
              <a:t>upotevu</a:t>
            </a:r>
            <a:r>
              <a:rPr lang="en-GB" sz="11200" cap="none" dirty="0"/>
              <a:t> wa </a:t>
            </a:r>
            <a:r>
              <a:rPr lang="en-GB" sz="11200" cap="none" dirty="0" err="1"/>
              <a:t>ajira</a:t>
            </a:r>
            <a:r>
              <a:rPr lang="en-GB" sz="11200" cap="none" dirty="0"/>
              <a:t> </a:t>
            </a:r>
            <a:r>
              <a:rPr lang="en-GB" sz="11200" cap="none" dirty="0" err="1"/>
              <a:t>kwa</a:t>
            </a:r>
            <a:r>
              <a:rPr lang="en-GB" sz="11200" cap="none" dirty="0"/>
              <a:t> </a:t>
            </a:r>
            <a:r>
              <a:rPr lang="en-GB" sz="11200" cap="none" dirty="0" err="1"/>
              <a:t>wanachama</a:t>
            </a:r>
            <a:r>
              <a:rPr lang="en-GB" sz="11200" cap="none" dirty="0"/>
              <a:t> </a:t>
            </a:r>
            <a:r>
              <a:rPr lang="en-GB" sz="11200" cap="none" dirty="0" err="1"/>
              <a:t>kwa</a:t>
            </a:r>
            <a:r>
              <a:rPr lang="en-GB" sz="11200" cap="none" dirty="0"/>
              <a:t> </a:t>
            </a:r>
            <a:r>
              <a:rPr lang="en-GB" sz="11200" cap="none" dirty="0" err="1"/>
              <a:t>kuanzisha</a:t>
            </a:r>
            <a:r>
              <a:rPr lang="en-GB" sz="11200" cap="none" dirty="0"/>
              <a:t> </a:t>
            </a:r>
            <a:r>
              <a:rPr lang="en-GB" sz="11200" cap="none" dirty="0" err="1"/>
              <a:t>Fao</a:t>
            </a:r>
            <a:r>
              <a:rPr lang="en-GB" sz="11200" cap="none" dirty="0"/>
              <a:t> la </a:t>
            </a:r>
            <a:r>
              <a:rPr lang="en-GB" sz="11200" cap="none" dirty="0" err="1"/>
              <a:t>Upotevu</a:t>
            </a:r>
            <a:r>
              <a:rPr lang="en-GB" sz="11200" cap="none" dirty="0"/>
              <a:t> wa </a:t>
            </a:r>
            <a:r>
              <a:rPr lang="en-GB" sz="11200" cap="none" dirty="0" err="1"/>
              <a:t>Ajira</a:t>
            </a:r>
            <a:r>
              <a:rPr lang="en-GB" sz="11200" cap="none" dirty="0"/>
              <a:t>; </a:t>
            </a:r>
            <a:r>
              <a:rPr lang="en-GB" sz="11200" cap="none" dirty="0" err="1"/>
              <a:t>na</a:t>
            </a:r>
            <a:endParaRPr lang="en-GB" sz="11200" cap="none" dirty="0"/>
          </a:p>
          <a:p>
            <a:pPr lvl="1">
              <a:buFont typeface="Wingdings" panose="05000000000000000000" pitchFamily="2" charset="2"/>
              <a:buChar char="Ø"/>
              <a:defRPr/>
            </a:pPr>
            <a:r>
              <a:rPr lang="en-GB" sz="11200" cap="none" dirty="0" err="1"/>
              <a:t>Kuboresha</a:t>
            </a:r>
            <a:r>
              <a:rPr lang="en-GB" sz="11200" cap="none" dirty="0"/>
              <a:t> </a:t>
            </a:r>
            <a:r>
              <a:rPr lang="en-GB" sz="11200" cap="none" dirty="0" err="1"/>
              <a:t>huduma</a:t>
            </a:r>
            <a:r>
              <a:rPr lang="en-GB" sz="11200" cap="none" dirty="0"/>
              <a:t> </a:t>
            </a:r>
            <a:r>
              <a:rPr lang="en-GB" sz="11200" cap="none" dirty="0" err="1"/>
              <a:t>kwa</a:t>
            </a:r>
            <a:r>
              <a:rPr lang="en-GB" sz="11200" cap="none" dirty="0"/>
              <a:t> </a:t>
            </a:r>
            <a:r>
              <a:rPr lang="en-GB" sz="11200" cap="none" dirty="0" err="1"/>
              <a:t>wanachama</a:t>
            </a:r>
            <a:r>
              <a:rPr lang="en-GB" sz="11200" cap="none" dirty="0"/>
              <a:t> wa </a:t>
            </a:r>
            <a:r>
              <a:rPr lang="en-GB" sz="11200" cap="none" dirty="0" err="1"/>
              <a:t>Mifuko</a:t>
            </a:r>
            <a:r>
              <a:rPr lang="en-GB" sz="11200" cap="none" dirty="0"/>
              <a:t> </a:t>
            </a:r>
            <a:r>
              <a:rPr lang="en-GB" sz="11200" cap="none" dirty="0" err="1"/>
              <a:t>ya</a:t>
            </a:r>
            <a:r>
              <a:rPr lang="en-GB" sz="11200" cap="none" dirty="0"/>
              <a:t> </a:t>
            </a:r>
            <a:r>
              <a:rPr lang="en-GB" sz="11200" cap="none" dirty="0" err="1"/>
              <a:t>Pensheni</a:t>
            </a:r>
            <a:r>
              <a:rPr lang="en-GB" sz="11200" cap="none" dirty="0"/>
              <a:t>.</a:t>
            </a:r>
          </a:p>
          <a:p>
            <a:pPr>
              <a:defRPr/>
            </a:pPr>
            <a:endParaRPr lang="en-GB"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A7C090-71D4-410A-8873-646D9A329620}"/>
              </a:ext>
            </a:extLst>
          </p:cNvPr>
          <p:cNvSpPr>
            <a:spLocks noGrp="1"/>
          </p:cNvSpPr>
          <p:nvPr>
            <p:ph sz="quarter" idx="13"/>
          </p:nvPr>
        </p:nvSpPr>
        <p:spPr>
          <a:xfrm>
            <a:off x="646113" y="1797050"/>
            <a:ext cx="10631487" cy="4460875"/>
          </a:xfrm>
        </p:spPr>
        <p:txBody>
          <a:bodyPr>
            <a:normAutofit lnSpcReduction="10000"/>
          </a:bodyPr>
          <a:lstStyle/>
          <a:p>
            <a:pPr eaLnBrk="1" fontAlgn="auto" hangingPunct="1">
              <a:spcAft>
                <a:spcPts val="0"/>
              </a:spcAft>
              <a:buFont typeface="Wingdings" panose="05000000000000000000" pitchFamily="2" charset="2"/>
              <a:buChar char="§"/>
              <a:defRPr/>
            </a:pPr>
            <a:r>
              <a:rPr lang="en-US" cap="none" dirty="0" err="1"/>
              <a:t>Sheria</a:t>
            </a:r>
            <a:r>
              <a:rPr lang="en-US" cap="none" dirty="0"/>
              <a:t> </a:t>
            </a:r>
            <a:r>
              <a:rPr lang="en-US" cap="none" dirty="0" err="1"/>
              <a:t>ya</a:t>
            </a:r>
            <a:r>
              <a:rPr lang="en-US" cap="none" dirty="0"/>
              <a:t> </a:t>
            </a:r>
            <a:r>
              <a:rPr lang="en-US" cap="none" dirty="0" err="1"/>
              <a:t>Mfuko</a:t>
            </a:r>
            <a:r>
              <a:rPr lang="en-US" cap="none" dirty="0"/>
              <a:t> </a:t>
            </a:r>
            <a:r>
              <a:rPr lang="en-US" cap="none" dirty="0" err="1"/>
              <a:t>wa</a:t>
            </a:r>
            <a:r>
              <a:rPr lang="en-US" cap="none" dirty="0"/>
              <a:t> </a:t>
            </a:r>
            <a:r>
              <a:rPr lang="en-US" cap="none" dirty="0" err="1"/>
              <a:t>Hifadhi</a:t>
            </a:r>
            <a:r>
              <a:rPr lang="en-US" cap="none" dirty="0"/>
              <a:t> </a:t>
            </a:r>
            <a:r>
              <a:rPr lang="en-US" cap="none" dirty="0" err="1"/>
              <a:t>ya</a:t>
            </a:r>
            <a:r>
              <a:rPr lang="en-US" cap="none" dirty="0"/>
              <a:t> </a:t>
            </a:r>
            <a:r>
              <a:rPr lang="en-US" cap="none" dirty="0" err="1"/>
              <a:t>Jamii</a:t>
            </a:r>
            <a:r>
              <a:rPr lang="en-US" cap="none" dirty="0"/>
              <a:t> </a:t>
            </a:r>
            <a:r>
              <a:rPr lang="en-US" cap="none" dirty="0" err="1"/>
              <a:t>kwa</a:t>
            </a:r>
            <a:r>
              <a:rPr lang="en-US" cap="none" dirty="0"/>
              <a:t> </a:t>
            </a:r>
            <a:r>
              <a:rPr lang="en-US" cap="none" dirty="0" err="1"/>
              <a:t>Watumishi</a:t>
            </a:r>
            <a:r>
              <a:rPr lang="en-US" cap="none" dirty="0"/>
              <a:t> </a:t>
            </a:r>
            <a:r>
              <a:rPr lang="en-US" cap="none" dirty="0" err="1"/>
              <a:t>wa</a:t>
            </a:r>
            <a:r>
              <a:rPr lang="en-US" cap="none" dirty="0"/>
              <a:t> </a:t>
            </a:r>
            <a:r>
              <a:rPr lang="en-US" cap="none" dirty="0" err="1"/>
              <a:t>Umma</a:t>
            </a:r>
            <a:r>
              <a:rPr lang="en-US" cap="none" dirty="0"/>
              <a:t> Na.2 </a:t>
            </a:r>
            <a:r>
              <a:rPr lang="en-US" cap="none" dirty="0" err="1"/>
              <a:t>ya</a:t>
            </a:r>
            <a:r>
              <a:rPr lang="en-US" cap="none" dirty="0"/>
              <a:t> </a:t>
            </a:r>
            <a:r>
              <a:rPr lang="en-US" cap="none" dirty="0" err="1"/>
              <a:t>Mwaka</a:t>
            </a:r>
            <a:r>
              <a:rPr lang="en-US" cap="none" dirty="0"/>
              <a:t> 2018 </a:t>
            </a:r>
            <a:r>
              <a:rPr lang="en-US" cap="none" dirty="0" err="1"/>
              <a:t>ilipitishwa</a:t>
            </a:r>
            <a:r>
              <a:rPr lang="en-US" cap="none" dirty="0"/>
              <a:t> </a:t>
            </a:r>
            <a:r>
              <a:rPr lang="en-US" cap="none" dirty="0" err="1"/>
              <a:t>na</a:t>
            </a:r>
            <a:r>
              <a:rPr lang="en-US" cap="none" dirty="0"/>
              <a:t> Bunge la </a:t>
            </a:r>
            <a:r>
              <a:rPr lang="en-US" cap="none" dirty="0" err="1"/>
              <a:t>Jamhuri</a:t>
            </a:r>
            <a:r>
              <a:rPr lang="en-US" cap="none" dirty="0"/>
              <a:t> </a:t>
            </a:r>
            <a:r>
              <a:rPr lang="en-US" cap="none" dirty="0" err="1"/>
              <a:t>ya</a:t>
            </a:r>
            <a:r>
              <a:rPr lang="en-US" cap="none" dirty="0"/>
              <a:t> </a:t>
            </a:r>
            <a:r>
              <a:rPr lang="en-US" cap="none" dirty="0" err="1"/>
              <a:t>Muungano</a:t>
            </a:r>
            <a:r>
              <a:rPr lang="en-US" cap="none" dirty="0"/>
              <a:t> </a:t>
            </a:r>
            <a:r>
              <a:rPr lang="en-US" cap="none" dirty="0" err="1"/>
              <a:t>tarehe</a:t>
            </a:r>
            <a:r>
              <a:rPr lang="en-US" cap="none" dirty="0"/>
              <a:t> 31 </a:t>
            </a:r>
            <a:r>
              <a:rPr lang="en-US" cap="none" dirty="0" err="1"/>
              <a:t>Januari</a:t>
            </a:r>
            <a:r>
              <a:rPr lang="en-US" cap="none" dirty="0"/>
              <a:t>, 2018</a:t>
            </a:r>
          </a:p>
          <a:p>
            <a:pPr eaLnBrk="1" fontAlgn="auto" hangingPunct="1">
              <a:spcAft>
                <a:spcPts val="0"/>
              </a:spcAft>
              <a:buFont typeface="Wingdings" panose="05000000000000000000" pitchFamily="2" charset="2"/>
              <a:buChar char="§"/>
              <a:defRPr/>
            </a:pPr>
            <a:r>
              <a:rPr lang="en-US" cap="none" dirty="0" err="1"/>
              <a:t>Sheria</a:t>
            </a:r>
            <a:r>
              <a:rPr lang="en-US" cap="none" dirty="0"/>
              <a:t> </a:t>
            </a:r>
            <a:r>
              <a:rPr lang="en-US" cap="none" dirty="0" err="1"/>
              <a:t>inauunganisha</a:t>
            </a:r>
            <a:r>
              <a:rPr lang="en-US" cap="none" dirty="0"/>
              <a:t> </a:t>
            </a:r>
            <a:r>
              <a:rPr lang="en-US" cap="none" dirty="0" err="1"/>
              <a:t>Mifuko</a:t>
            </a:r>
            <a:r>
              <a:rPr lang="en-US" cap="none" dirty="0"/>
              <a:t> </a:t>
            </a:r>
            <a:r>
              <a:rPr lang="en-US" cap="none" dirty="0" err="1"/>
              <a:t>minne</a:t>
            </a:r>
            <a:r>
              <a:rPr lang="en-US" cap="none" dirty="0"/>
              <a:t> </a:t>
            </a:r>
            <a:r>
              <a:rPr lang="en-US" cap="none" dirty="0" err="1"/>
              <a:t>ya</a:t>
            </a:r>
            <a:r>
              <a:rPr lang="en-US" cap="none" dirty="0"/>
              <a:t> </a:t>
            </a:r>
            <a:r>
              <a:rPr lang="en-US" cap="none" dirty="0" err="1"/>
              <a:t>pensheni</a:t>
            </a:r>
            <a:r>
              <a:rPr lang="en-US" cap="none" dirty="0"/>
              <a:t> </a:t>
            </a:r>
            <a:r>
              <a:rPr lang="en-US" cap="none" dirty="0" err="1"/>
              <a:t>ambayo</a:t>
            </a:r>
            <a:r>
              <a:rPr lang="en-US" cap="none" dirty="0"/>
              <a:t> </a:t>
            </a:r>
            <a:r>
              <a:rPr lang="en-US" cap="none" dirty="0" err="1"/>
              <a:t>ni</a:t>
            </a:r>
            <a:r>
              <a:rPr lang="en-US" cap="none" dirty="0"/>
              <a:t> </a:t>
            </a:r>
            <a:r>
              <a:rPr lang="en-US" dirty="0" err="1"/>
              <a:t>pspf</a:t>
            </a:r>
            <a:r>
              <a:rPr lang="en-US" dirty="0"/>
              <a:t>, </a:t>
            </a:r>
            <a:r>
              <a:rPr lang="en-US" dirty="0" err="1"/>
              <a:t>ppf</a:t>
            </a:r>
            <a:r>
              <a:rPr lang="en-US" dirty="0"/>
              <a:t>, </a:t>
            </a:r>
            <a:r>
              <a:rPr lang="en-US" dirty="0" err="1"/>
              <a:t>gepf</a:t>
            </a:r>
            <a:r>
              <a:rPr lang="en-US" dirty="0"/>
              <a:t> </a:t>
            </a:r>
            <a:r>
              <a:rPr lang="en-US" dirty="0" err="1"/>
              <a:t>na</a:t>
            </a:r>
            <a:r>
              <a:rPr lang="en-US" dirty="0"/>
              <a:t> </a:t>
            </a:r>
            <a:r>
              <a:rPr lang="en-US" dirty="0" err="1"/>
              <a:t>lapf</a:t>
            </a:r>
            <a:r>
              <a:rPr lang="en-US" dirty="0"/>
              <a:t> </a:t>
            </a:r>
            <a:r>
              <a:rPr lang="en-US" cap="none" dirty="0" err="1"/>
              <a:t>na</a:t>
            </a:r>
            <a:r>
              <a:rPr lang="en-US" cap="none" dirty="0"/>
              <a:t> </a:t>
            </a:r>
            <a:r>
              <a:rPr lang="en-US" cap="none" dirty="0" err="1"/>
              <a:t>kuunda</a:t>
            </a:r>
            <a:r>
              <a:rPr lang="en-US" cap="none" dirty="0"/>
              <a:t> </a:t>
            </a:r>
            <a:r>
              <a:rPr lang="en-US" cap="none" dirty="0" err="1"/>
              <a:t>Mfuko</a:t>
            </a:r>
            <a:r>
              <a:rPr lang="en-US" cap="none" dirty="0"/>
              <a:t> </a:t>
            </a:r>
            <a:r>
              <a:rPr lang="en-US" cap="none" dirty="0" err="1"/>
              <a:t>mmoja</a:t>
            </a:r>
            <a:r>
              <a:rPr lang="en-US" cap="none" dirty="0"/>
              <a:t> wa </a:t>
            </a:r>
            <a:r>
              <a:rPr lang="en-US" cap="none" dirty="0" err="1"/>
              <a:t>Pensheni</a:t>
            </a:r>
            <a:r>
              <a:rPr lang="en-US" cap="none" dirty="0"/>
              <a:t> </a:t>
            </a:r>
            <a:r>
              <a:rPr lang="en-US" cap="none" dirty="0" err="1"/>
              <a:t>kwa</a:t>
            </a:r>
            <a:r>
              <a:rPr lang="en-US" cap="none" dirty="0"/>
              <a:t> </a:t>
            </a:r>
            <a:r>
              <a:rPr lang="en-US" cap="none" dirty="0" err="1"/>
              <a:t>Watumishi</a:t>
            </a:r>
            <a:r>
              <a:rPr lang="en-US" cap="none" dirty="0"/>
              <a:t> wa </a:t>
            </a:r>
            <a:r>
              <a:rPr lang="en-US" cap="none" dirty="0" err="1"/>
              <a:t>Umma</a:t>
            </a:r>
            <a:r>
              <a:rPr lang="en-US" dirty="0"/>
              <a:t> (PSSSF).</a:t>
            </a:r>
          </a:p>
          <a:p>
            <a:pPr eaLnBrk="1" fontAlgn="auto" hangingPunct="1">
              <a:spcAft>
                <a:spcPts val="0"/>
              </a:spcAft>
              <a:buFont typeface="Wingdings" panose="05000000000000000000" pitchFamily="2" charset="2"/>
              <a:buChar char="§"/>
              <a:defRPr/>
            </a:pPr>
            <a:r>
              <a:rPr lang="en-US" cap="none" dirty="0" err="1"/>
              <a:t>Sheria</a:t>
            </a:r>
            <a:r>
              <a:rPr lang="en-US" cap="none" dirty="0"/>
              <a:t> </a:t>
            </a:r>
            <a:r>
              <a:rPr lang="en-US" cap="none" dirty="0" err="1"/>
              <a:t>ya</a:t>
            </a:r>
            <a:r>
              <a:rPr lang="en-US" cap="none" dirty="0"/>
              <a:t> PSSF </a:t>
            </a:r>
            <a:r>
              <a:rPr lang="en-US" cap="none" dirty="0" err="1"/>
              <a:t>imesainiwa</a:t>
            </a:r>
            <a:r>
              <a:rPr lang="en-US" cap="none" dirty="0"/>
              <a:t> </a:t>
            </a:r>
            <a:r>
              <a:rPr lang="en-US" cap="none" dirty="0" err="1"/>
              <a:t>tarehe</a:t>
            </a:r>
            <a:r>
              <a:rPr lang="en-US" cap="none" dirty="0"/>
              <a:t> 8 </a:t>
            </a:r>
            <a:r>
              <a:rPr lang="en-US" cap="none" dirty="0" err="1"/>
              <a:t>Februari</a:t>
            </a:r>
            <a:r>
              <a:rPr lang="en-US" cap="none" dirty="0"/>
              <a:t>, 2018 </a:t>
            </a:r>
            <a:r>
              <a:rPr lang="en-US" cap="none" dirty="0" err="1"/>
              <a:t>na</a:t>
            </a:r>
            <a:r>
              <a:rPr lang="en-US" cap="none" dirty="0"/>
              <a:t> </a:t>
            </a:r>
            <a:r>
              <a:rPr lang="en-US" cap="none" dirty="0" err="1"/>
              <a:t>kutangazwa</a:t>
            </a:r>
            <a:r>
              <a:rPr lang="en-US" cap="none" dirty="0"/>
              <a:t> </a:t>
            </a:r>
            <a:r>
              <a:rPr lang="en-US" cap="none" dirty="0" err="1"/>
              <a:t>kwenye</a:t>
            </a:r>
            <a:r>
              <a:rPr lang="en-US" cap="none" dirty="0"/>
              <a:t> </a:t>
            </a:r>
            <a:r>
              <a:rPr lang="en-US" cap="none" dirty="0" err="1"/>
              <a:t>Gazeti</a:t>
            </a:r>
            <a:r>
              <a:rPr lang="en-US" cap="none" dirty="0"/>
              <a:t> la </a:t>
            </a:r>
            <a:r>
              <a:rPr lang="en-US" cap="none" dirty="0" err="1"/>
              <a:t>Serikali</a:t>
            </a:r>
            <a:r>
              <a:rPr lang="en-US" cap="none" dirty="0"/>
              <a:t> la </a:t>
            </a:r>
            <a:r>
              <a:rPr lang="en-US" cap="none" dirty="0" err="1"/>
              <a:t>Tarehe</a:t>
            </a:r>
            <a:r>
              <a:rPr lang="en-US" cap="none" dirty="0"/>
              <a:t> 9 </a:t>
            </a:r>
            <a:r>
              <a:rPr lang="en-US" cap="none" dirty="0" err="1"/>
              <a:t>Februari</a:t>
            </a:r>
            <a:r>
              <a:rPr lang="en-US" cap="none" dirty="0"/>
              <a:t>, 2018.</a:t>
            </a:r>
          </a:p>
          <a:p>
            <a:pPr eaLnBrk="1" fontAlgn="auto" hangingPunct="1">
              <a:spcAft>
                <a:spcPts val="0"/>
              </a:spcAft>
              <a:buFont typeface="Wingdings" panose="05000000000000000000" pitchFamily="2" charset="2"/>
              <a:buChar char="§"/>
              <a:defRPr/>
            </a:pPr>
            <a:r>
              <a:rPr lang="en-US" cap="none" dirty="0" err="1"/>
              <a:t>Sheria</a:t>
            </a:r>
            <a:r>
              <a:rPr lang="en-US" cap="none" dirty="0"/>
              <a:t> </a:t>
            </a:r>
            <a:r>
              <a:rPr lang="en-US" cap="none" dirty="0" err="1"/>
              <a:t>iliaanza</a:t>
            </a:r>
            <a:r>
              <a:rPr lang="en-US" cap="none" dirty="0"/>
              <a:t> </a:t>
            </a:r>
            <a:r>
              <a:rPr lang="en-US" cap="none" dirty="0" err="1"/>
              <a:t>kutumika</a:t>
            </a:r>
            <a:r>
              <a:rPr lang="en-US" cap="none" dirty="0"/>
              <a:t> </a:t>
            </a:r>
            <a:r>
              <a:rPr lang="en-US" cap="none" dirty="0" err="1"/>
              <a:t>tarehe</a:t>
            </a:r>
            <a:r>
              <a:rPr lang="en-US" cap="none" dirty="0"/>
              <a:t> 1 </a:t>
            </a:r>
            <a:r>
              <a:rPr lang="en-US" cap="none" dirty="0" err="1"/>
              <a:t>Agosti</a:t>
            </a:r>
            <a:r>
              <a:rPr lang="en-US" cap="none" dirty="0"/>
              <a:t>, 2018 </a:t>
            </a:r>
            <a:r>
              <a:rPr lang="en-US" cap="none" dirty="0" err="1"/>
              <a:t>na</a:t>
            </a:r>
            <a:r>
              <a:rPr lang="en-US" cap="none" dirty="0"/>
              <a:t> </a:t>
            </a:r>
            <a:r>
              <a:rPr lang="en-US" cap="none" dirty="0" err="1"/>
              <a:t>hiyo</a:t>
            </a:r>
            <a:r>
              <a:rPr lang="en-US" cap="none" dirty="0"/>
              <a:t> </a:t>
            </a:r>
            <a:r>
              <a:rPr lang="en-US" cap="none" dirty="0" err="1"/>
              <a:t>ndiyo</a:t>
            </a:r>
            <a:r>
              <a:rPr lang="en-US" cap="none" dirty="0"/>
              <a:t> </a:t>
            </a:r>
            <a:r>
              <a:rPr lang="en-US" cap="none" dirty="0" err="1"/>
              <a:t>tarehe</a:t>
            </a:r>
            <a:r>
              <a:rPr lang="en-US" cap="none" dirty="0"/>
              <a:t> </a:t>
            </a:r>
            <a:r>
              <a:rPr lang="en-US" cap="none" dirty="0" err="1"/>
              <a:t>rasmi</a:t>
            </a:r>
            <a:r>
              <a:rPr lang="en-US" cap="none" dirty="0"/>
              <a:t> </a:t>
            </a:r>
            <a:r>
              <a:rPr lang="en-US" cap="none" dirty="0" err="1"/>
              <a:t>ya</a:t>
            </a:r>
            <a:r>
              <a:rPr lang="en-US" cap="none" dirty="0"/>
              <a:t> </a:t>
            </a:r>
            <a:r>
              <a:rPr lang="en-US" cap="none" dirty="0" err="1"/>
              <a:t>kuanza</a:t>
            </a:r>
            <a:r>
              <a:rPr lang="en-US" cap="none" dirty="0"/>
              <a:t> </a:t>
            </a:r>
            <a:r>
              <a:rPr lang="en-US" cap="none" dirty="0" err="1"/>
              <a:t>kwa</a:t>
            </a:r>
            <a:r>
              <a:rPr lang="en-US" cap="none" dirty="0"/>
              <a:t> </a:t>
            </a:r>
            <a:r>
              <a:rPr lang="en-US" cap="none" dirty="0" err="1"/>
              <a:t>Mfuko</a:t>
            </a:r>
            <a:r>
              <a:rPr lang="en-US" cap="none" dirty="0"/>
              <a:t> wa PSSSF</a:t>
            </a:r>
          </a:p>
          <a:p>
            <a:pPr eaLnBrk="1" fontAlgn="auto" hangingPunct="1">
              <a:spcAft>
                <a:spcPts val="0"/>
              </a:spcAft>
              <a:buFont typeface="Wingdings" panose="05000000000000000000" pitchFamily="2" charset="2"/>
              <a:buChar char="§"/>
              <a:defRPr/>
            </a:pPr>
            <a:r>
              <a:rPr lang="en-US" cap="none" dirty="0" err="1"/>
              <a:t>Kanuni</a:t>
            </a:r>
            <a:r>
              <a:rPr lang="en-US" cap="none" dirty="0"/>
              <a:t> </a:t>
            </a:r>
            <a:r>
              <a:rPr lang="en-US" cap="none" dirty="0" err="1"/>
              <a:t>za</a:t>
            </a:r>
            <a:r>
              <a:rPr lang="en-US" cap="none" dirty="0"/>
              <a:t> </a:t>
            </a:r>
            <a:r>
              <a:rPr lang="en-US" cap="none" dirty="0" err="1"/>
              <a:t>utekelezaji</a:t>
            </a:r>
            <a:r>
              <a:rPr lang="en-US" cap="none" dirty="0"/>
              <a:t> wa </a:t>
            </a:r>
            <a:r>
              <a:rPr lang="en-US" cap="none" dirty="0" err="1"/>
              <a:t>Sheria</a:t>
            </a:r>
            <a:r>
              <a:rPr lang="en-US" cap="none" dirty="0"/>
              <a:t> </a:t>
            </a:r>
            <a:r>
              <a:rPr lang="en-US" cap="none" dirty="0" err="1"/>
              <a:t>ya</a:t>
            </a:r>
            <a:r>
              <a:rPr lang="en-US" cap="none" dirty="0"/>
              <a:t> PSSSF </a:t>
            </a:r>
            <a:r>
              <a:rPr lang="en-US" cap="none" dirty="0" err="1"/>
              <a:t>zimekamilika</a:t>
            </a:r>
            <a:r>
              <a:rPr lang="en-US" cap="none" dirty="0"/>
              <a:t> </a:t>
            </a:r>
            <a:r>
              <a:rPr lang="en-US" cap="none" dirty="0" err="1"/>
              <a:t>na</a:t>
            </a:r>
            <a:r>
              <a:rPr lang="en-US" cap="none" dirty="0"/>
              <a:t> </a:t>
            </a:r>
            <a:r>
              <a:rPr lang="en-US" cap="none" dirty="0" err="1"/>
              <a:t>zimekwishatangazwa</a:t>
            </a:r>
            <a:r>
              <a:rPr lang="en-US" cap="none" dirty="0"/>
              <a:t> </a:t>
            </a:r>
            <a:r>
              <a:rPr lang="en-US" cap="none" dirty="0" err="1"/>
              <a:t>katika</a:t>
            </a:r>
            <a:r>
              <a:rPr lang="en-US" cap="none" dirty="0"/>
              <a:t> </a:t>
            </a:r>
            <a:r>
              <a:rPr lang="en-US" cap="none" dirty="0" err="1"/>
              <a:t>Gazeti</a:t>
            </a:r>
            <a:r>
              <a:rPr lang="en-US" cap="none" dirty="0"/>
              <a:t> la </a:t>
            </a:r>
            <a:r>
              <a:rPr lang="en-US" cap="none" dirty="0" err="1"/>
              <a:t>Serikali</a:t>
            </a:r>
            <a:r>
              <a:rPr lang="en-US" cap="none" dirty="0"/>
              <a:t> </a:t>
            </a:r>
            <a:r>
              <a:rPr lang="en-US" cap="none" dirty="0" err="1"/>
              <a:t>kwa</a:t>
            </a:r>
            <a:r>
              <a:rPr lang="en-US" cap="none" dirty="0"/>
              <a:t> </a:t>
            </a:r>
            <a:r>
              <a:rPr lang="en-US" cap="none" dirty="0" err="1"/>
              <a:t>sasa</a:t>
            </a:r>
            <a:r>
              <a:rPr lang="en-US" cap="none" dirty="0"/>
              <a:t> </a:t>
            </a:r>
            <a:r>
              <a:rPr lang="en-US" cap="none" dirty="0" err="1"/>
              <a:t>taratibu</a:t>
            </a:r>
            <a:r>
              <a:rPr lang="en-US" cap="none" dirty="0"/>
              <a:t> </a:t>
            </a:r>
            <a:r>
              <a:rPr lang="en-US" cap="none" dirty="0" err="1"/>
              <a:t>za</a:t>
            </a:r>
            <a:r>
              <a:rPr lang="en-US" cap="none" dirty="0"/>
              <a:t> </a:t>
            </a:r>
            <a:r>
              <a:rPr lang="en-US" cap="none" dirty="0" err="1"/>
              <a:t>uchapaji</a:t>
            </a:r>
            <a:r>
              <a:rPr lang="en-US" cap="none" dirty="0"/>
              <a:t> </a:t>
            </a:r>
            <a:r>
              <a:rPr lang="en-US" cap="none" dirty="0" err="1"/>
              <a:t>zinaendelea</a:t>
            </a:r>
            <a:r>
              <a:rPr lang="en-US" cap="none" dirty="0"/>
              <a:t> </a:t>
            </a:r>
            <a:r>
              <a:rPr lang="en-US" cap="none" dirty="0" err="1"/>
              <a:t>katika</a:t>
            </a:r>
            <a:r>
              <a:rPr lang="en-US" cap="none" dirty="0"/>
              <a:t> </a:t>
            </a:r>
            <a:r>
              <a:rPr lang="en-US" cap="none" dirty="0" err="1"/>
              <a:t>Ofisi</a:t>
            </a:r>
            <a:r>
              <a:rPr lang="en-US" cap="none" dirty="0"/>
              <a:t> </a:t>
            </a:r>
            <a:r>
              <a:rPr lang="en-US" cap="none" dirty="0" err="1"/>
              <a:t>ya</a:t>
            </a:r>
            <a:r>
              <a:rPr lang="en-US" cap="none" dirty="0"/>
              <a:t> </a:t>
            </a:r>
            <a:r>
              <a:rPr lang="en-US" cap="none" dirty="0" err="1"/>
              <a:t>Mpiga</a:t>
            </a:r>
            <a:r>
              <a:rPr lang="en-US" cap="none" dirty="0"/>
              <a:t> Chapa wa </a:t>
            </a:r>
            <a:r>
              <a:rPr lang="en-US" cap="none" dirty="0" err="1"/>
              <a:t>Serikali</a:t>
            </a:r>
            <a:endParaRPr lang="en-US" cap="none" dirty="0"/>
          </a:p>
          <a:p>
            <a:pPr eaLnBrk="1" fontAlgn="auto" hangingPunct="1">
              <a:spcAft>
                <a:spcPts val="0"/>
              </a:spcAft>
              <a:buFont typeface="Wingdings" panose="05000000000000000000" pitchFamily="2" charset="2"/>
              <a:buChar char="§"/>
              <a:defRPr/>
            </a:pPr>
            <a:r>
              <a:rPr lang="en-US" cap="none" dirty="0" err="1"/>
              <a:t>Sheria</a:t>
            </a:r>
            <a:r>
              <a:rPr lang="en-US" cap="none" dirty="0"/>
              <a:t> </a:t>
            </a:r>
            <a:r>
              <a:rPr lang="en-US" cap="none" dirty="0" err="1"/>
              <a:t>hiyo</a:t>
            </a:r>
            <a:r>
              <a:rPr lang="en-US" cap="none" dirty="0"/>
              <a:t> </a:t>
            </a:r>
            <a:r>
              <a:rPr lang="en-US" cap="none" dirty="0" err="1"/>
              <a:t>imegawanyika</a:t>
            </a:r>
            <a:r>
              <a:rPr lang="en-US" cap="none" dirty="0"/>
              <a:t> </a:t>
            </a:r>
            <a:r>
              <a:rPr lang="en-US" cap="none" dirty="0" err="1"/>
              <a:t>katika</a:t>
            </a:r>
            <a:r>
              <a:rPr lang="en-US" cap="none" dirty="0"/>
              <a:t> </a:t>
            </a:r>
            <a:r>
              <a:rPr lang="en-US" cap="none" dirty="0" err="1"/>
              <a:t>sehemu</a:t>
            </a:r>
            <a:r>
              <a:rPr lang="en-US" cap="none" dirty="0"/>
              <a:t> </a:t>
            </a:r>
            <a:r>
              <a:rPr lang="en-US" cap="none" dirty="0" err="1"/>
              <a:t>kuu</a:t>
            </a:r>
            <a:r>
              <a:rPr lang="en-US" cap="none" dirty="0"/>
              <a:t> </a:t>
            </a:r>
            <a:r>
              <a:rPr lang="en-US" cap="none" dirty="0" err="1"/>
              <a:t>Kumi</a:t>
            </a:r>
            <a:r>
              <a:rPr lang="en-US" cap="none" dirty="0"/>
              <a:t> </a:t>
            </a:r>
            <a:r>
              <a:rPr lang="en-US" cap="none" dirty="0" err="1"/>
              <a:t>na</a:t>
            </a:r>
            <a:r>
              <a:rPr lang="en-US" cap="none" dirty="0"/>
              <a:t> </a:t>
            </a:r>
            <a:r>
              <a:rPr lang="en-US" cap="none" dirty="0" err="1"/>
              <a:t>Moja</a:t>
            </a:r>
            <a:r>
              <a:rPr lang="en-US" cap="none" dirty="0"/>
              <a:t>.</a:t>
            </a:r>
          </a:p>
          <a:p>
            <a:pPr eaLnBrk="1" fontAlgn="auto" hangingPunct="1">
              <a:spcAft>
                <a:spcPts val="0"/>
              </a:spcAft>
              <a:buFont typeface="Wingdings" panose="05000000000000000000" pitchFamily="2" charset="2"/>
              <a:buChar char="§"/>
              <a:defRPr/>
            </a:pPr>
            <a:endParaRPr lang="sw-KE" dirty="0"/>
          </a:p>
        </p:txBody>
      </p:sp>
      <p:sp>
        <p:nvSpPr>
          <p:cNvPr id="4" name="Title 1">
            <a:extLst>
              <a:ext uri="{FF2B5EF4-FFF2-40B4-BE49-F238E27FC236}">
                <a16:creationId xmlns:a16="http://schemas.microsoft.com/office/drawing/2014/main" id="{70495EBB-E2EB-4619-891B-6B93372BAAD9}"/>
              </a:ext>
            </a:extLst>
          </p:cNvPr>
          <p:cNvSpPr txBox="1">
            <a:spLocks noGrp="1"/>
          </p:cNvSpPr>
          <p:nvPr>
            <p:ph type="title"/>
          </p:nvPr>
        </p:nvSpPr>
        <p:spPr>
          <a:xfrm>
            <a:off x="914400" y="619125"/>
            <a:ext cx="10363200" cy="996950"/>
          </a:xfrm>
          <a:solidFill>
            <a:schemeClr val="accent1">
              <a:lumMod val="40000"/>
              <a:lumOff val="60000"/>
            </a:schemeClr>
          </a:solidFill>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pPr fontAlgn="auto">
              <a:spcAft>
                <a:spcPts val="0"/>
              </a:spcAft>
              <a:defRPr/>
            </a:pPr>
            <a:r>
              <a:rPr lang="en-US" dirty="0" err="1">
                <a:effectLst>
                  <a:outerShdw blurRad="38100" dist="38100" dir="2700000" algn="tl">
                    <a:srgbClr val="000000">
                      <a:alpha val="43137"/>
                    </a:srgbClr>
                  </a:outerShdw>
                </a:effectLst>
              </a:rPr>
              <a:t>Kutungwa</a:t>
            </a:r>
            <a:r>
              <a:rPr lang="en-US" dirty="0">
                <a:effectLst>
                  <a:outerShdw blurRad="38100" dist="38100" dir="2700000" algn="tl">
                    <a:srgbClr val="000000">
                      <a:alpha val="43137"/>
                    </a:srgbClr>
                  </a:outerShdw>
                </a:effectLst>
              </a:rPr>
              <a:t> </a:t>
            </a:r>
            <a:r>
              <a:rPr lang="en-US" dirty="0" err="1">
                <a:effectLst>
                  <a:outerShdw blurRad="38100" dist="38100" dir="2700000" algn="tl">
                    <a:srgbClr val="000000">
                      <a:alpha val="43137"/>
                    </a:srgbClr>
                  </a:outerShdw>
                </a:effectLst>
              </a:rPr>
              <a:t>kwa</a:t>
            </a:r>
            <a:r>
              <a:rPr lang="en-US" dirty="0">
                <a:effectLst>
                  <a:outerShdw blurRad="38100" dist="38100" dir="2700000" algn="tl">
                    <a:srgbClr val="000000">
                      <a:alpha val="43137"/>
                    </a:srgbClr>
                  </a:outerShdw>
                </a:effectLst>
              </a:rPr>
              <a:t> SHERIA YA PSSSF</a:t>
            </a:r>
          </a:p>
        </p:txBody>
      </p:sp>
      <p:pic>
        <p:nvPicPr>
          <p:cNvPr id="5"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88235-AD2C-4248-B258-8744E7E5BAB6}"/>
              </a:ext>
            </a:extLst>
          </p:cNvPr>
          <p:cNvSpPr>
            <a:spLocks noGrp="1"/>
          </p:cNvSpPr>
          <p:nvPr>
            <p:ph type="title"/>
          </p:nvPr>
        </p:nvSpPr>
        <p:spPr>
          <a:xfrm>
            <a:off x="1626393" y="262731"/>
            <a:ext cx="8861425" cy="823913"/>
          </a:xfrm>
          <a:solidFill>
            <a:schemeClr val="accent1">
              <a:lumMod val="40000"/>
              <a:lumOff val="60000"/>
            </a:schemeClr>
          </a:solidFill>
        </p:spPr>
        <p:txBody>
          <a:bodyPr>
            <a:normAutofit fontScale="90000"/>
          </a:bodyPr>
          <a:lstStyle/>
          <a:p>
            <a:pPr eaLnBrk="1" fontAlgn="auto" hangingPunct="1">
              <a:spcAft>
                <a:spcPts val="0"/>
              </a:spcAft>
              <a:defRPr/>
            </a:pPr>
            <a:r>
              <a:rPr lang="en-US" dirty="0">
                <a:effectLst>
                  <a:outerShdw blurRad="38100" dist="38100" dir="2700000" algn="tl">
                    <a:srgbClr val="000000">
                      <a:alpha val="43137"/>
                    </a:srgbClr>
                  </a:outerShdw>
                </a:effectLst>
              </a:rPr>
              <a:t> MAMBO MUHIMU YALIYOZINGATIWA KWENYE SHERIA</a:t>
            </a:r>
          </a:p>
        </p:txBody>
      </p:sp>
      <p:sp>
        <p:nvSpPr>
          <p:cNvPr id="3" name="Content Placeholder 2">
            <a:extLst>
              <a:ext uri="{FF2B5EF4-FFF2-40B4-BE49-F238E27FC236}">
                <a16:creationId xmlns:a16="http://schemas.microsoft.com/office/drawing/2014/main" id="{6139B9C7-6A48-42E5-87EF-8C48C767C51D}"/>
              </a:ext>
            </a:extLst>
          </p:cNvPr>
          <p:cNvSpPr>
            <a:spLocks noGrp="1"/>
          </p:cNvSpPr>
          <p:nvPr>
            <p:ph sz="quarter" idx="13"/>
          </p:nvPr>
        </p:nvSpPr>
        <p:spPr>
          <a:xfrm>
            <a:off x="874713" y="1171575"/>
            <a:ext cx="10364787" cy="5686425"/>
          </a:xfrm>
        </p:spPr>
        <p:txBody>
          <a:bodyPr>
            <a:noAutofit/>
          </a:bodyPr>
          <a:lstStyle/>
          <a:p>
            <a:pPr algn="just" eaLnBrk="1" fontAlgn="auto" hangingPunct="1">
              <a:lnSpc>
                <a:spcPct val="100000"/>
              </a:lnSpc>
              <a:spcAft>
                <a:spcPts val="0"/>
              </a:spcAft>
              <a:buFont typeface="Wingdings" panose="05000000000000000000" pitchFamily="2" charset="2"/>
              <a:buChar char="q"/>
              <a:defRPr/>
            </a:pPr>
            <a:r>
              <a:rPr lang="en-GB" sz="2400" cap="none" dirty="0" err="1"/>
              <a:t>Kuanzisha</a:t>
            </a:r>
            <a:r>
              <a:rPr lang="en-GB" sz="2400" cap="none" dirty="0"/>
              <a:t> </a:t>
            </a:r>
            <a:r>
              <a:rPr lang="en-GB" sz="2400" cap="none" dirty="0" err="1"/>
              <a:t>Mfuko</a:t>
            </a:r>
            <a:r>
              <a:rPr lang="en-GB" sz="2400" cap="none" dirty="0"/>
              <a:t> wa </a:t>
            </a:r>
            <a:r>
              <a:rPr lang="en-GB" sz="2400" cap="none" dirty="0" err="1"/>
              <a:t>Hifadhi</a:t>
            </a:r>
            <a:r>
              <a:rPr lang="en-GB" sz="2400" cap="none" dirty="0"/>
              <a:t> </a:t>
            </a:r>
            <a:r>
              <a:rPr lang="en-GB" sz="2400" cap="none" dirty="0" err="1"/>
              <a:t>ya</a:t>
            </a:r>
            <a:r>
              <a:rPr lang="en-GB" sz="2400" cap="none" dirty="0"/>
              <a:t> </a:t>
            </a:r>
            <a:r>
              <a:rPr lang="en-GB" sz="2400" cap="none" dirty="0" err="1"/>
              <a:t>Jamii</a:t>
            </a:r>
            <a:r>
              <a:rPr lang="en-GB" sz="2400" cap="none" dirty="0"/>
              <a:t> </a:t>
            </a:r>
            <a:r>
              <a:rPr lang="en-GB" sz="2400" cap="none" dirty="0" err="1"/>
              <a:t>kwa</a:t>
            </a:r>
            <a:r>
              <a:rPr lang="en-GB" sz="2400" cap="none" dirty="0"/>
              <a:t> </a:t>
            </a:r>
            <a:r>
              <a:rPr lang="en-GB" sz="2400" cap="none" dirty="0" err="1"/>
              <a:t>Watumishi</a:t>
            </a:r>
            <a:r>
              <a:rPr lang="en-GB" sz="2400" cap="none" dirty="0"/>
              <a:t> wa </a:t>
            </a:r>
            <a:r>
              <a:rPr lang="en-GB" sz="2400" cap="none" dirty="0" err="1"/>
              <a:t>Umma</a:t>
            </a:r>
            <a:r>
              <a:rPr lang="en-GB" sz="2400" cap="none" dirty="0"/>
              <a:t> (PSSSF) </a:t>
            </a:r>
            <a:r>
              <a:rPr lang="en-GB" sz="2400" cap="none" dirty="0" err="1"/>
              <a:t>Vif</a:t>
            </a:r>
            <a:r>
              <a:rPr lang="en-GB" sz="2400" cap="none" dirty="0"/>
              <a:t>. 49 &amp; 6 PSSSF Act</a:t>
            </a:r>
          </a:p>
          <a:p>
            <a:pPr algn="just" eaLnBrk="1" fontAlgn="auto" hangingPunct="1">
              <a:lnSpc>
                <a:spcPct val="100000"/>
              </a:lnSpc>
              <a:spcAft>
                <a:spcPts val="0"/>
              </a:spcAft>
              <a:buFont typeface="Wingdings" panose="05000000000000000000" pitchFamily="2" charset="2"/>
              <a:buChar char="q"/>
              <a:defRPr/>
            </a:pPr>
            <a:r>
              <a:rPr lang="en-GB" sz="2400" cap="none" dirty="0" err="1" smtClean="0"/>
              <a:t>Kubainisha</a:t>
            </a:r>
            <a:r>
              <a:rPr lang="en-GB" sz="2400" cap="none" dirty="0" smtClean="0"/>
              <a:t> </a:t>
            </a:r>
            <a:r>
              <a:rPr lang="en-GB" sz="2400" cap="none" dirty="0" err="1"/>
              <a:t>kwa</a:t>
            </a:r>
            <a:r>
              <a:rPr lang="en-GB" sz="2400" cap="none" dirty="0"/>
              <a:t> </a:t>
            </a:r>
            <a:r>
              <a:rPr lang="en-GB" sz="2400" cap="none" dirty="0" err="1"/>
              <a:t>uwazi</a:t>
            </a:r>
            <a:r>
              <a:rPr lang="en-GB" sz="2400" cap="none" dirty="0"/>
              <a:t> </a:t>
            </a:r>
            <a:r>
              <a:rPr lang="en-GB" sz="2400" cap="none" dirty="0" err="1"/>
              <a:t>jumla</a:t>
            </a:r>
            <a:r>
              <a:rPr lang="en-GB" sz="2400" cap="none" dirty="0"/>
              <a:t> </a:t>
            </a:r>
            <a:r>
              <a:rPr lang="en-GB" sz="2400" cap="none" dirty="0" err="1"/>
              <a:t>ya</a:t>
            </a:r>
            <a:r>
              <a:rPr lang="en-GB" sz="2400" cap="none" dirty="0"/>
              <a:t> </a:t>
            </a:r>
            <a:r>
              <a:rPr lang="en-GB" sz="2400" cap="none" dirty="0" err="1"/>
              <a:t>mafao</a:t>
            </a:r>
            <a:r>
              <a:rPr lang="en-GB" sz="2400" cap="none" dirty="0"/>
              <a:t> 7 </a:t>
            </a:r>
            <a:r>
              <a:rPr lang="en-GB" sz="2400" cap="none" dirty="0" err="1"/>
              <a:t>yatakayolipwa</a:t>
            </a:r>
            <a:r>
              <a:rPr lang="en-GB" sz="2400" cap="none" dirty="0"/>
              <a:t> </a:t>
            </a:r>
            <a:r>
              <a:rPr lang="en-GB" sz="2400" cap="none" dirty="0" err="1"/>
              <a:t>na</a:t>
            </a:r>
            <a:r>
              <a:rPr lang="en-GB" sz="2400" cap="none" dirty="0"/>
              <a:t> PSSSF </a:t>
            </a:r>
            <a:r>
              <a:rPr lang="en-GB" sz="2400" cap="none" dirty="0" err="1"/>
              <a:t>Kifungu</a:t>
            </a:r>
            <a:r>
              <a:rPr lang="en-GB" sz="2400" cap="none" dirty="0"/>
              <a:t> cha 29 PSSSF &amp;21 NSSF</a:t>
            </a:r>
          </a:p>
          <a:p>
            <a:pPr algn="just" eaLnBrk="1" fontAlgn="auto" hangingPunct="1">
              <a:lnSpc>
                <a:spcPct val="100000"/>
              </a:lnSpc>
              <a:spcAft>
                <a:spcPts val="0"/>
              </a:spcAft>
              <a:buFont typeface="Wingdings" panose="05000000000000000000" pitchFamily="2" charset="2"/>
              <a:buChar char="q"/>
              <a:defRPr/>
            </a:pPr>
            <a:r>
              <a:rPr lang="en-GB" sz="2400" cap="none" dirty="0" err="1"/>
              <a:t>Kuweka</a:t>
            </a:r>
            <a:r>
              <a:rPr lang="en-GB" sz="2400" cap="none" dirty="0"/>
              <a:t> </a:t>
            </a:r>
            <a:r>
              <a:rPr lang="en-GB" sz="2400" cap="none" dirty="0" err="1"/>
              <a:t>utaratibu</a:t>
            </a:r>
            <a:r>
              <a:rPr lang="en-GB" sz="2400" cap="none" dirty="0"/>
              <a:t> bora </a:t>
            </a:r>
            <a:r>
              <a:rPr lang="en-GB" sz="2400" cap="none" dirty="0" err="1"/>
              <a:t>na</a:t>
            </a:r>
            <a:r>
              <a:rPr lang="en-GB" sz="2400" cap="none" dirty="0"/>
              <a:t> </a:t>
            </a:r>
            <a:r>
              <a:rPr lang="en-GB" sz="2400" cap="none" dirty="0" err="1"/>
              <a:t>ulio</a:t>
            </a:r>
            <a:r>
              <a:rPr lang="en-GB" sz="2400" cap="none" dirty="0"/>
              <a:t> </a:t>
            </a:r>
            <a:r>
              <a:rPr lang="en-GB" sz="2400" cap="none" dirty="0" err="1"/>
              <a:t>rahisi</a:t>
            </a:r>
            <a:r>
              <a:rPr lang="en-GB" sz="2400" cap="none" dirty="0"/>
              <a:t> wa </a:t>
            </a:r>
            <a:r>
              <a:rPr lang="en-GB" sz="2400" cap="none" dirty="0" err="1"/>
              <a:t>wanachama</a:t>
            </a:r>
            <a:r>
              <a:rPr lang="en-GB" sz="2400" cap="none" dirty="0"/>
              <a:t> wa </a:t>
            </a:r>
            <a:r>
              <a:rPr lang="en-GB" sz="2400" cap="none" dirty="0" err="1"/>
              <a:t>mifuko</a:t>
            </a:r>
            <a:r>
              <a:rPr lang="en-GB" sz="2400" cap="none" dirty="0"/>
              <a:t> </a:t>
            </a:r>
            <a:r>
              <a:rPr lang="en-GB" sz="2400" cap="none" dirty="0" err="1"/>
              <a:t>inayounganishwa</a:t>
            </a:r>
            <a:r>
              <a:rPr lang="en-GB" sz="2400" cap="none" dirty="0"/>
              <a:t>  </a:t>
            </a:r>
            <a:r>
              <a:rPr lang="en-GB" sz="2400" cap="none" dirty="0" err="1"/>
              <a:t>kuhamia</a:t>
            </a:r>
            <a:r>
              <a:rPr lang="en-GB" sz="2400" cap="none" dirty="0"/>
              <a:t> </a:t>
            </a:r>
            <a:r>
              <a:rPr lang="en-GB" sz="2400" cap="none" dirty="0" err="1"/>
              <a:t>kwenye</a:t>
            </a:r>
            <a:r>
              <a:rPr lang="en-GB" sz="2400" cap="none" dirty="0"/>
              <a:t> </a:t>
            </a:r>
            <a:r>
              <a:rPr lang="en-GB" sz="2400" cap="none" dirty="0" err="1"/>
              <a:t>mfuko</a:t>
            </a:r>
            <a:r>
              <a:rPr lang="en-GB" sz="2400" cap="none" dirty="0"/>
              <a:t> </a:t>
            </a:r>
            <a:r>
              <a:rPr lang="en-GB" sz="2400" cap="none" dirty="0" err="1"/>
              <a:t>mpya</a:t>
            </a:r>
            <a:r>
              <a:rPr lang="en-GB" sz="2400" cap="none" dirty="0"/>
              <a:t>  </a:t>
            </a:r>
            <a:r>
              <a:rPr lang="en-GB" sz="2400" cap="none" dirty="0" err="1"/>
              <a:t>pasipo</a:t>
            </a:r>
            <a:r>
              <a:rPr lang="en-GB" sz="2400" cap="none" dirty="0"/>
              <a:t> </a:t>
            </a:r>
            <a:r>
              <a:rPr lang="en-GB" sz="2400" cap="none" dirty="0" err="1"/>
              <a:t>kuathiri</a:t>
            </a:r>
            <a:r>
              <a:rPr lang="en-GB" sz="2400" cap="none" dirty="0"/>
              <a:t> </a:t>
            </a:r>
            <a:r>
              <a:rPr lang="en-GB" sz="2400" cap="none" dirty="0" err="1"/>
              <a:t>mafao</a:t>
            </a:r>
            <a:r>
              <a:rPr lang="en-GB" sz="2400" cap="none" dirty="0"/>
              <a:t> </a:t>
            </a:r>
            <a:r>
              <a:rPr lang="en-GB" sz="2400" cap="none" dirty="0" err="1"/>
              <a:t>yao</a:t>
            </a:r>
            <a:r>
              <a:rPr lang="en-GB" sz="2400" cap="none" dirty="0"/>
              <a:t> </a:t>
            </a:r>
            <a:r>
              <a:rPr lang="en-GB" sz="2400" cap="none" dirty="0" err="1"/>
              <a:t>na</a:t>
            </a:r>
            <a:r>
              <a:rPr lang="en-GB" sz="2400" cap="none" dirty="0"/>
              <a:t> </a:t>
            </a:r>
            <a:r>
              <a:rPr lang="en-GB" sz="2400" cap="none" dirty="0" err="1"/>
              <a:t>uendelevu</a:t>
            </a:r>
            <a:r>
              <a:rPr lang="en-GB" sz="2400" cap="none" dirty="0"/>
              <a:t> wa </a:t>
            </a:r>
            <a:r>
              <a:rPr lang="en-GB" sz="2400" cap="none" dirty="0" err="1"/>
              <a:t>mfuko</a:t>
            </a:r>
            <a:r>
              <a:rPr lang="en-GB" sz="2400" cap="none" dirty="0"/>
              <a:t> </a:t>
            </a:r>
            <a:r>
              <a:rPr lang="en-GB" sz="2400" cap="none" dirty="0" err="1"/>
              <a:t>mpya</a:t>
            </a:r>
            <a:r>
              <a:rPr lang="en-GB" sz="2400" cap="none" dirty="0"/>
              <a:t>…</a:t>
            </a:r>
            <a:r>
              <a:rPr lang="en-GB" sz="2400" i="1" cap="none" dirty="0"/>
              <a:t>”cut off date”. </a:t>
            </a:r>
            <a:r>
              <a:rPr lang="en-GB" sz="2400" b="1" i="1" cap="none" dirty="0" err="1"/>
              <a:t>Vif</a:t>
            </a:r>
            <a:r>
              <a:rPr lang="en-GB" sz="2400" b="1" i="1" cap="none" dirty="0"/>
              <a:t>. 5 PSSSF &amp; 95 NSSF</a:t>
            </a:r>
          </a:p>
          <a:p>
            <a:pPr algn="just" eaLnBrk="1" fontAlgn="auto" hangingPunct="1">
              <a:lnSpc>
                <a:spcPct val="100000"/>
              </a:lnSpc>
              <a:spcAft>
                <a:spcPts val="0"/>
              </a:spcAft>
              <a:buFont typeface="Wingdings" panose="05000000000000000000" pitchFamily="2" charset="2"/>
              <a:buChar char="q"/>
              <a:defRPr/>
            </a:pPr>
            <a:r>
              <a:rPr lang="en-GB" sz="2400" cap="none" dirty="0" err="1"/>
              <a:t>Kuainisha</a:t>
            </a:r>
            <a:r>
              <a:rPr lang="en-GB" sz="2400" cap="none" dirty="0"/>
              <a:t> </a:t>
            </a:r>
            <a:r>
              <a:rPr lang="en-GB" sz="2400" cap="none" dirty="0" err="1"/>
              <a:t>viwango</a:t>
            </a:r>
            <a:r>
              <a:rPr lang="en-GB" sz="2400" cap="none" dirty="0"/>
              <a:t> </a:t>
            </a:r>
            <a:r>
              <a:rPr lang="en-GB" sz="2400" cap="none" dirty="0" err="1"/>
              <a:t>vya</a:t>
            </a:r>
            <a:r>
              <a:rPr lang="en-GB" sz="2400" cap="none" dirty="0"/>
              <a:t> </a:t>
            </a:r>
            <a:r>
              <a:rPr lang="en-GB" sz="2400" cap="none" dirty="0" err="1"/>
              <a:t>uchangiaji</a:t>
            </a:r>
            <a:r>
              <a:rPr lang="en-GB" sz="2400" cap="none" dirty="0"/>
              <a:t> </a:t>
            </a:r>
            <a:r>
              <a:rPr lang="en-GB" sz="2400" cap="none" dirty="0" err="1"/>
              <a:t>na</a:t>
            </a:r>
            <a:r>
              <a:rPr lang="en-GB" sz="2400" cap="none" dirty="0"/>
              <a:t> </a:t>
            </a:r>
            <a:r>
              <a:rPr lang="en-GB" sz="2400" cap="none" dirty="0" err="1"/>
              <a:t>namna</a:t>
            </a:r>
            <a:r>
              <a:rPr lang="en-GB" sz="2400" cap="none" dirty="0"/>
              <a:t> </a:t>
            </a:r>
            <a:r>
              <a:rPr lang="en-GB" sz="2400" cap="none" dirty="0" err="1"/>
              <a:t>ya</a:t>
            </a:r>
            <a:r>
              <a:rPr lang="en-GB" sz="2400" cap="none" dirty="0"/>
              <a:t> </a:t>
            </a:r>
            <a:r>
              <a:rPr lang="en-GB" sz="2400" cap="none" dirty="0" err="1"/>
              <a:t>uchangiaji</a:t>
            </a:r>
            <a:r>
              <a:rPr lang="en-GB" sz="2400" cap="none" dirty="0"/>
              <a:t> </a:t>
            </a:r>
            <a:r>
              <a:rPr lang="en-GB" sz="2400" cap="none" dirty="0" err="1"/>
              <a:t>katika</a:t>
            </a:r>
            <a:r>
              <a:rPr lang="en-GB" sz="2400" cap="none" dirty="0"/>
              <a:t> </a:t>
            </a:r>
            <a:r>
              <a:rPr lang="en-GB" sz="2400" cap="none" dirty="0" err="1"/>
              <a:t>mfuko</a:t>
            </a:r>
            <a:r>
              <a:rPr lang="en-GB" sz="2400" cap="none" dirty="0"/>
              <a:t> </a:t>
            </a:r>
            <a:r>
              <a:rPr lang="en-GB" sz="2400" cap="none" dirty="0" err="1"/>
              <a:t>mpya</a:t>
            </a:r>
            <a:r>
              <a:rPr lang="en-GB" sz="2400" cap="none" dirty="0"/>
              <a:t> (15% </a:t>
            </a:r>
            <a:r>
              <a:rPr lang="en-GB" sz="2400" cap="none" dirty="0" err="1"/>
              <a:t>kwa</a:t>
            </a:r>
            <a:r>
              <a:rPr lang="en-GB" sz="2400" cap="none" dirty="0"/>
              <a:t> 5%). </a:t>
            </a:r>
          </a:p>
          <a:p>
            <a:pPr algn="just" eaLnBrk="1" fontAlgn="auto" hangingPunct="1">
              <a:lnSpc>
                <a:spcPct val="100000"/>
              </a:lnSpc>
              <a:spcAft>
                <a:spcPts val="0"/>
              </a:spcAft>
              <a:buFont typeface="Wingdings" panose="05000000000000000000" pitchFamily="2" charset="2"/>
              <a:buChar char="q"/>
              <a:defRPr/>
            </a:pPr>
            <a:r>
              <a:rPr lang="en-GB" sz="2400" cap="none" dirty="0" err="1"/>
              <a:t>Kuweka</a:t>
            </a:r>
            <a:r>
              <a:rPr lang="en-GB" sz="2400" cap="none" dirty="0"/>
              <a:t> </a:t>
            </a:r>
            <a:r>
              <a:rPr lang="en-GB" sz="2400" cap="none" dirty="0" err="1"/>
              <a:t>bayana</a:t>
            </a:r>
            <a:r>
              <a:rPr lang="en-GB" sz="2400" cap="none" dirty="0"/>
              <a:t> </a:t>
            </a:r>
            <a:r>
              <a:rPr lang="en-GB" sz="2400" cap="none" dirty="0" err="1"/>
              <a:t>kuwa</a:t>
            </a:r>
            <a:r>
              <a:rPr lang="en-GB" sz="2400" cap="none" dirty="0"/>
              <a:t> </a:t>
            </a:r>
            <a:r>
              <a:rPr lang="en-GB" sz="2400" cap="none" dirty="0" err="1"/>
              <a:t>mafao</a:t>
            </a:r>
            <a:r>
              <a:rPr lang="en-GB" sz="2400" cap="none" dirty="0"/>
              <a:t> </a:t>
            </a:r>
            <a:r>
              <a:rPr lang="en-GB" sz="2400" cap="none" dirty="0" err="1"/>
              <a:t>na</a:t>
            </a:r>
            <a:r>
              <a:rPr lang="en-GB" sz="2400" cap="none" dirty="0"/>
              <a:t> </a:t>
            </a:r>
            <a:r>
              <a:rPr lang="en-GB" sz="2400" cap="none" dirty="0" err="1"/>
              <a:t>michango</a:t>
            </a:r>
            <a:r>
              <a:rPr lang="en-GB" sz="2400" cap="none" dirty="0"/>
              <a:t> </a:t>
            </a:r>
            <a:r>
              <a:rPr lang="en-GB" sz="2400" cap="none" dirty="0" err="1"/>
              <a:t>ya</a:t>
            </a:r>
            <a:r>
              <a:rPr lang="en-GB" sz="2400" cap="none" dirty="0"/>
              <a:t> </a:t>
            </a:r>
            <a:r>
              <a:rPr lang="en-GB" sz="2400" cap="none" dirty="0" err="1"/>
              <a:t>wanachama</a:t>
            </a:r>
            <a:r>
              <a:rPr lang="en-GB" sz="2400" cap="none" dirty="0"/>
              <a:t> </a:t>
            </a:r>
            <a:r>
              <a:rPr lang="en-GB" sz="2400" cap="none" dirty="0" err="1"/>
              <a:t>haitatozwa</a:t>
            </a:r>
            <a:r>
              <a:rPr lang="en-GB" sz="2400" cap="none" dirty="0"/>
              <a:t> </a:t>
            </a:r>
            <a:r>
              <a:rPr lang="en-GB" sz="2400" cap="none" dirty="0" err="1"/>
              <a:t>kodi</a:t>
            </a:r>
            <a:r>
              <a:rPr lang="en-GB" sz="2400" cap="none" dirty="0"/>
              <a:t> </a:t>
            </a:r>
            <a:r>
              <a:rPr lang="en-GB" sz="2400" cap="none" dirty="0" err="1"/>
              <a:t>kama</a:t>
            </a:r>
            <a:r>
              <a:rPr lang="en-GB" sz="2400" cap="none" dirty="0"/>
              <a:t> </a:t>
            </a:r>
            <a:r>
              <a:rPr lang="en-GB" sz="2400" cap="none" dirty="0" err="1"/>
              <a:t>ilivyokwisha</a:t>
            </a:r>
            <a:r>
              <a:rPr lang="en-GB" sz="2400" cap="none" dirty="0"/>
              <a:t> </a:t>
            </a:r>
            <a:r>
              <a:rPr lang="en-GB" sz="2400" cap="none" dirty="0" err="1"/>
              <a:t>bainishwa</a:t>
            </a:r>
            <a:r>
              <a:rPr lang="en-GB" sz="2400" cap="none" dirty="0"/>
              <a:t> </a:t>
            </a:r>
            <a:r>
              <a:rPr lang="en-GB" sz="2400" cap="none" dirty="0" err="1"/>
              <a:t>katika</a:t>
            </a:r>
            <a:r>
              <a:rPr lang="en-GB" sz="2400" cap="none" dirty="0"/>
              <a:t> </a:t>
            </a:r>
            <a:r>
              <a:rPr lang="en-GB" sz="2400" cap="none" dirty="0" err="1"/>
              <a:t>sheria</a:t>
            </a:r>
            <a:r>
              <a:rPr lang="en-GB" sz="2400" cap="none" dirty="0"/>
              <a:t> </a:t>
            </a:r>
            <a:r>
              <a:rPr lang="en-GB" sz="2400" cap="none" dirty="0" err="1"/>
              <a:t>za</a:t>
            </a:r>
            <a:r>
              <a:rPr lang="en-GB" sz="2400" cap="none" dirty="0"/>
              <a:t> </a:t>
            </a:r>
            <a:r>
              <a:rPr lang="en-GB" sz="2400" cap="none" dirty="0" err="1"/>
              <a:t>kodi</a:t>
            </a:r>
            <a:r>
              <a:rPr lang="en-GB" sz="2400" cap="none" dirty="0"/>
              <a:t>. </a:t>
            </a:r>
            <a:r>
              <a:rPr lang="en-GB" sz="2400" b="1" cap="none" dirty="0" err="1"/>
              <a:t>Vif</a:t>
            </a:r>
            <a:r>
              <a:rPr lang="en-GB" sz="2400" b="1" cap="none" dirty="0"/>
              <a:t>. 47 &amp;56</a:t>
            </a:r>
            <a:r>
              <a:rPr lang="en-GB" sz="2400" cap="none" dirty="0"/>
              <a:t>;</a:t>
            </a:r>
          </a:p>
          <a:p>
            <a:pPr marL="514350" indent="-514350" algn="just" eaLnBrk="1" fontAlgn="auto" hangingPunct="1">
              <a:lnSpc>
                <a:spcPct val="100000"/>
              </a:lnSpc>
              <a:spcAft>
                <a:spcPts val="0"/>
              </a:spcAft>
              <a:buFont typeface="+mj-lt"/>
              <a:buAutoNum type="romanLcPeriod"/>
              <a:defRPr/>
            </a:pPr>
            <a:endParaRPr lang="en-US" sz="2400" cap="none" dirty="0"/>
          </a:p>
          <a:p>
            <a:pPr algn="just" eaLnBrk="1" fontAlgn="auto" hangingPunct="1">
              <a:spcAft>
                <a:spcPts val="0"/>
              </a:spcAft>
              <a:defRPr/>
            </a:pPr>
            <a:endParaRPr lang="en-US" sz="2400" cap="none" dirty="0"/>
          </a:p>
          <a:p>
            <a:pPr marL="0" indent="0" algn="just" eaLnBrk="1" fontAlgn="auto" hangingPunct="1">
              <a:spcAft>
                <a:spcPts val="0"/>
              </a:spcAft>
              <a:buFont typeface="Arial" panose="020B0604020202020204" pitchFamily="34" charset="0"/>
              <a:buNone/>
              <a:defRPr/>
            </a:pPr>
            <a:endParaRPr lang="en-US" sz="2400" cap="none" dirty="0"/>
          </a:p>
          <a:p>
            <a:pPr algn="just" eaLnBrk="1" fontAlgn="auto" hangingPunct="1">
              <a:spcAft>
                <a:spcPts val="0"/>
              </a:spcAft>
              <a:defRPr/>
            </a:pPr>
            <a:endParaRPr lang="en-US" cap="none" dirty="0"/>
          </a:p>
        </p:txBody>
      </p:sp>
      <p:pic>
        <p:nvPicPr>
          <p:cNvPr id="23556"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03E1D-2285-4525-A625-4B972DF9E5D2}"/>
              </a:ext>
            </a:extLst>
          </p:cNvPr>
          <p:cNvSpPr>
            <a:spLocks noGrp="1"/>
          </p:cNvSpPr>
          <p:nvPr>
            <p:ph type="title"/>
          </p:nvPr>
        </p:nvSpPr>
        <p:spPr>
          <a:xfrm>
            <a:off x="1389516" y="163286"/>
            <a:ext cx="8861425" cy="823913"/>
          </a:xfrm>
          <a:solidFill>
            <a:schemeClr val="accent1">
              <a:lumMod val="40000"/>
              <a:lumOff val="60000"/>
            </a:schemeClr>
          </a:solidFill>
        </p:spPr>
        <p:txBody>
          <a:bodyPr/>
          <a:lstStyle/>
          <a:p>
            <a:pPr eaLnBrk="1" fontAlgn="auto" hangingPunct="1">
              <a:spcAft>
                <a:spcPts val="0"/>
              </a:spcAft>
              <a:defRPr/>
            </a:pPr>
            <a:r>
              <a:rPr lang="en-US" dirty="0">
                <a:effectLst>
                  <a:outerShdw blurRad="38100" dist="38100" dir="2700000" algn="tl">
                    <a:srgbClr val="000000">
                      <a:alpha val="43137"/>
                    </a:srgbClr>
                  </a:outerShdw>
                </a:effectLst>
              </a:rPr>
              <a:t>MAMBO MUHIMU YALIYOZINGATIWA…</a:t>
            </a:r>
            <a:r>
              <a:rPr lang="en-US" b="1" i="1" cap="none" dirty="0" err="1">
                <a:effectLst>
                  <a:outerShdw blurRad="38100" dist="38100" dir="2700000" algn="tl">
                    <a:srgbClr val="000000">
                      <a:alpha val="43137"/>
                    </a:srgbClr>
                  </a:outerShdw>
                </a:effectLst>
              </a:rPr>
              <a:t>contd</a:t>
            </a:r>
            <a:endParaRPr lang="en-US" b="1" i="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164E32D-B7A9-4A5F-A815-E343155F6B62}"/>
              </a:ext>
            </a:extLst>
          </p:cNvPr>
          <p:cNvSpPr>
            <a:spLocks noGrp="1"/>
          </p:cNvSpPr>
          <p:nvPr>
            <p:ph sz="quarter" idx="13"/>
          </p:nvPr>
        </p:nvSpPr>
        <p:spPr>
          <a:xfrm>
            <a:off x="0" y="1171575"/>
            <a:ext cx="11239500" cy="5686425"/>
          </a:xfrm>
        </p:spPr>
        <p:txBody>
          <a:bodyPr>
            <a:noAutofit/>
          </a:bodyPr>
          <a:lstStyle/>
          <a:p>
            <a:pPr eaLnBrk="1" fontAlgn="auto" hangingPunct="1">
              <a:spcAft>
                <a:spcPts val="0"/>
              </a:spcAft>
              <a:buFont typeface="Wingdings" panose="05000000000000000000" pitchFamily="2" charset="2"/>
              <a:buChar char="q"/>
              <a:defRPr/>
            </a:pPr>
            <a:r>
              <a:rPr lang="en-GB" sz="2400" cap="none" dirty="0" err="1"/>
              <a:t>Kuweka</a:t>
            </a:r>
            <a:r>
              <a:rPr lang="en-GB" sz="2400" cap="none" dirty="0"/>
              <a:t> </a:t>
            </a:r>
            <a:r>
              <a:rPr lang="en-GB" sz="2400" cap="none" dirty="0" err="1"/>
              <a:t>mfumo</a:t>
            </a:r>
            <a:r>
              <a:rPr lang="en-GB" sz="2400" cap="none" dirty="0"/>
              <a:t> </a:t>
            </a:r>
            <a:r>
              <a:rPr lang="en-GB" sz="2400" cap="none" dirty="0" err="1"/>
              <a:t>madhubuti</a:t>
            </a:r>
            <a:r>
              <a:rPr lang="en-GB" sz="2400" cap="none" dirty="0"/>
              <a:t> </a:t>
            </a:r>
            <a:r>
              <a:rPr lang="en-GB" sz="2400" cap="none" dirty="0" err="1"/>
              <a:t>utakaohakikisha</a:t>
            </a:r>
            <a:r>
              <a:rPr lang="en-GB" sz="2400" cap="none" dirty="0"/>
              <a:t> </a:t>
            </a:r>
            <a:r>
              <a:rPr lang="en-GB" sz="2400" cap="none" dirty="0" err="1"/>
              <a:t>mwanachama</a:t>
            </a:r>
            <a:r>
              <a:rPr lang="en-GB" sz="2400" cap="none" dirty="0"/>
              <a:t> </a:t>
            </a:r>
            <a:r>
              <a:rPr lang="en-GB" sz="2400" cap="none" dirty="0" err="1"/>
              <a:t>anapata</a:t>
            </a:r>
            <a:r>
              <a:rPr lang="en-GB" sz="2400" cap="none" dirty="0"/>
              <a:t> </a:t>
            </a:r>
            <a:r>
              <a:rPr lang="en-GB" sz="2400" cap="none" dirty="0" err="1"/>
              <a:t>mafao</a:t>
            </a:r>
            <a:r>
              <a:rPr lang="en-GB" sz="2400" cap="none" dirty="0"/>
              <a:t> </a:t>
            </a:r>
            <a:r>
              <a:rPr lang="en-GB" sz="2400" cap="none" dirty="0" err="1"/>
              <a:t>kwa</a:t>
            </a:r>
            <a:r>
              <a:rPr lang="en-GB" sz="2400" cap="none" dirty="0"/>
              <a:t> </a:t>
            </a:r>
            <a:r>
              <a:rPr lang="en-GB" sz="2400" cap="none" dirty="0" err="1"/>
              <a:t>wakati</a:t>
            </a:r>
            <a:r>
              <a:rPr lang="en-GB" sz="2400" cap="none" dirty="0"/>
              <a:t>      </a:t>
            </a:r>
            <a:r>
              <a:rPr lang="en-GB" sz="2400" cap="none" dirty="0" err="1"/>
              <a:t>kama</a:t>
            </a:r>
            <a:r>
              <a:rPr lang="en-GB" sz="2400" cap="none" dirty="0"/>
              <a:t> </a:t>
            </a:r>
            <a:r>
              <a:rPr lang="en-GB" sz="2400" cap="none" dirty="0" err="1"/>
              <a:t>ifuatavyo</a:t>
            </a:r>
            <a:r>
              <a:rPr lang="en-GB" sz="2400" cap="none" dirty="0"/>
              <a:t>: </a:t>
            </a:r>
            <a:endParaRPr lang="en-US" sz="2400" cap="none" dirty="0"/>
          </a:p>
          <a:p>
            <a:pPr lvl="2" algn="just" eaLnBrk="1" fontAlgn="auto" hangingPunct="1">
              <a:spcAft>
                <a:spcPts val="0"/>
              </a:spcAft>
              <a:buFont typeface="Wingdings" panose="05000000000000000000" pitchFamily="2" charset="2"/>
              <a:buChar char="Ø"/>
              <a:defRPr/>
            </a:pPr>
            <a:r>
              <a:rPr lang="en-GB" sz="2400" cap="none" dirty="0" err="1" smtClean="0"/>
              <a:t>kuweka</a:t>
            </a:r>
            <a:r>
              <a:rPr lang="en-GB" sz="2400" cap="none" dirty="0" smtClean="0"/>
              <a:t> </a:t>
            </a:r>
            <a:r>
              <a:rPr lang="en-GB" sz="2400" cap="none" dirty="0" err="1"/>
              <a:t>mfumo</a:t>
            </a:r>
            <a:r>
              <a:rPr lang="en-GB" sz="2400" cap="none" dirty="0"/>
              <a:t> </a:t>
            </a:r>
            <a:r>
              <a:rPr lang="en-GB" sz="2400" cap="none" dirty="0" err="1"/>
              <a:t>rahisi</a:t>
            </a:r>
            <a:r>
              <a:rPr lang="en-GB" sz="2400" cap="none" dirty="0"/>
              <a:t> </a:t>
            </a:r>
            <a:r>
              <a:rPr lang="en-GB" sz="2400" cap="none" dirty="0" err="1"/>
              <a:t>na</a:t>
            </a:r>
            <a:r>
              <a:rPr lang="en-GB" sz="2400" cap="none" dirty="0"/>
              <a:t> </a:t>
            </a:r>
            <a:r>
              <a:rPr lang="en-GB" sz="2400" cap="none" dirty="0" err="1"/>
              <a:t>mfupi</a:t>
            </a:r>
            <a:r>
              <a:rPr lang="en-GB" sz="2400" cap="none" dirty="0"/>
              <a:t> wa </a:t>
            </a:r>
            <a:r>
              <a:rPr lang="en-GB" sz="2400" cap="none" dirty="0" err="1"/>
              <a:t>mashauri</a:t>
            </a:r>
            <a:r>
              <a:rPr lang="en-GB" sz="2400" cap="none" dirty="0"/>
              <a:t> </a:t>
            </a:r>
            <a:r>
              <a:rPr lang="en-GB" sz="2400" cap="none" dirty="0" err="1"/>
              <a:t>ya</a:t>
            </a:r>
            <a:r>
              <a:rPr lang="en-GB" sz="2400" cap="none" dirty="0"/>
              <a:t> </a:t>
            </a:r>
            <a:r>
              <a:rPr lang="en-GB" sz="2400" cap="none" dirty="0" err="1"/>
              <a:t>madai</a:t>
            </a:r>
            <a:r>
              <a:rPr lang="en-GB" sz="2400" cap="none" dirty="0"/>
              <a:t> </a:t>
            </a:r>
            <a:r>
              <a:rPr lang="en-GB" sz="2400" cap="none" dirty="0" err="1"/>
              <a:t>ya</a:t>
            </a:r>
            <a:r>
              <a:rPr lang="en-GB" sz="2400" cap="none" dirty="0"/>
              <a:t> </a:t>
            </a:r>
            <a:r>
              <a:rPr lang="en-GB" sz="2400" cap="none" dirty="0" err="1"/>
              <a:t>michango</a:t>
            </a:r>
            <a:r>
              <a:rPr lang="en-GB" sz="2400" cap="none" dirty="0"/>
              <a:t> </a:t>
            </a:r>
            <a:r>
              <a:rPr lang="en-GB" sz="2400" cap="none" dirty="0" err="1"/>
              <a:t>mahakamani</a:t>
            </a:r>
            <a:r>
              <a:rPr lang="en-GB" sz="2400" cap="none" dirty="0"/>
              <a:t> (summary proceedings). </a:t>
            </a:r>
          </a:p>
          <a:p>
            <a:pPr lvl="2" algn="just" eaLnBrk="1" fontAlgn="auto" hangingPunct="1">
              <a:spcAft>
                <a:spcPts val="0"/>
              </a:spcAft>
              <a:buFont typeface="Wingdings" panose="05000000000000000000" pitchFamily="2" charset="2"/>
              <a:buChar char="Ø"/>
              <a:defRPr/>
            </a:pPr>
            <a:r>
              <a:rPr lang="en-GB" sz="2400" cap="none" dirty="0" err="1"/>
              <a:t>Kuweka</a:t>
            </a:r>
            <a:r>
              <a:rPr lang="en-GB" sz="2400" cap="none" dirty="0"/>
              <a:t> </a:t>
            </a:r>
            <a:r>
              <a:rPr lang="en-GB" sz="2400" cap="none" dirty="0" err="1"/>
              <a:t>mfumo</a:t>
            </a:r>
            <a:r>
              <a:rPr lang="en-GB" sz="2400" cap="none" dirty="0"/>
              <a:t> </a:t>
            </a:r>
            <a:r>
              <a:rPr lang="en-GB" sz="2400" cap="none" dirty="0" err="1"/>
              <a:t>wa</a:t>
            </a:r>
            <a:r>
              <a:rPr lang="en-GB" sz="2400" cap="none" dirty="0"/>
              <a:t> </a:t>
            </a:r>
            <a:r>
              <a:rPr lang="en-GB" sz="2400" cap="none" dirty="0" err="1" smtClean="0"/>
              <a:t>makosa</a:t>
            </a:r>
            <a:r>
              <a:rPr lang="en-GB" sz="2400" cap="none" dirty="0" smtClean="0"/>
              <a:t> </a:t>
            </a:r>
            <a:r>
              <a:rPr lang="en-GB" sz="2400" cap="none" dirty="0" err="1"/>
              <a:t>ya</a:t>
            </a:r>
            <a:r>
              <a:rPr lang="en-GB" sz="2400" cap="none" dirty="0"/>
              <a:t> </a:t>
            </a:r>
            <a:r>
              <a:rPr lang="en-GB" sz="2400" cap="none" dirty="0" err="1"/>
              <a:t>jinai</a:t>
            </a:r>
            <a:r>
              <a:rPr lang="en-GB" sz="2400" cap="none" dirty="0"/>
              <a:t> </a:t>
            </a:r>
            <a:r>
              <a:rPr lang="en-GB" sz="2400" cap="none" dirty="0" err="1"/>
              <a:t>na</a:t>
            </a:r>
            <a:r>
              <a:rPr lang="en-GB" sz="2400" cap="none" dirty="0"/>
              <a:t> </a:t>
            </a:r>
            <a:r>
              <a:rPr lang="en-GB" sz="2400" cap="none" dirty="0" err="1"/>
              <a:t>kuwezesha</a:t>
            </a:r>
            <a:r>
              <a:rPr lang="en-GB" sz="2400" cap="none" dirty="0"/>
              <a:t> </a:t>
            </a:r>
            <a:r>
              <a:rPr lang="en-GB" sz="2400" cap="none" dirty="0" err="1"/>
              <a:t>wanasheria</a:t>
            </a:r>
            <a:r>
              <a:rPr lang="en-GB" sz="2400" cap="none" dirty="0"/>
              <a:t> wa </a:t>
            </a:r>
            <a:r>
              <a:rPr lang="en-GB" sz="2400" cap="none" dirty="0" err="1"/>
              <a:t>Mfuko</a:t>
            </a:r>
            <a:r>
              <a:rPr lang="en-GB" sz="2400" cap="none" dirty="0"/>
              <a:t> </a:t>
            </a:r>
            <a:r>
              <a:rPr lang="en-GB" sz="2400" cap="none" dirty="0" err="1"/>
              <a:t>kuendesha</a:t>
            </a:r>
            <a:r>
              <a:rPr lang="en-GB" sz="2400" cap="none" dirty="0"/>
              <a:t> </a:t>
            </a:r>
            <a:r>
              <a:rPr lang="en-GB" sz="2400" cap="none" dirty="0" err="1"/>
              <a:t>mashauri</a:t>
            </a:r>
            <a:r>
              <a:rPr lang="en-GB" sz="2400" cap="none" dirty="0"/>
              <a:t> </a:t>
            </a:r>
            <a:r>
              <a:rPr lang="en-GB" sz="2400" cap="none" dirty="0" err="1"/>
              <a:t>hayo</a:t>
            </a:r>
            <a:r>
              <a:rPr lang="en-GB" sz="2400" cap="none" dirty="0"/>
              <a:t> pale </a:t>
            </a:r>
            <a:r>
              <a:rPr lang="en-GB" sz="2400" cap="none" dirty="0" err="1"/>
              <a:t>watakapoidhinishwa</a:t>
            </a:r>
            <a:r>
              <a:rPr lang="en-GB" sz="2400" cap="none" dirty="0"/>
              <a:t> </a:t>
            </a:r>
            <a:r>
              <a:rPr lang="en-GB" sz="2400" cap="none" dirty="0" err="1"/>
              <a:t>na</a:t>
            </a:r>
            <a:r>
              <a:rPr lang="en-GB" sz="2400" cap="none" dirty="0"/>
              <a:t> DPP</a:t>
            </a:r>
          </a:p>
          <a:p>
            <a:pPr lvl="2" algn="just" eaLnBrk="1" fontAlgn="auto" hangingPunct="1">
              <a:spcAft>
                <a:spcPts val="0"/>
              </a:spcAft>
              <a:buFont typeface="Wingdings" panose="05000000000000000000" pitchFamily="2" charset="2"/>
              <a:buChar char="Ø"/>
              <a:defRPr/>
            </a:pPr>
            <a:r>
              <a:rPr lang="en-GB" sz="2400" cap="none" dirty="0" err="1"/>
              <a:t>Kuimarisha</a:t>
            </a:r>
            <a:r>
              <a:rPr lang="en-GB" sz="2400" cap="none" dirty="0"/>
              <a:t> </a:t>
            </a:r>
            <a:r>
              <a:rPr lang="en-GB" sz="2400" cap="none" dirty="0" err="1"/>
              <a:t>mfumo</a:t>
            </a:r>
            <a:r>
              <a:rPr lang="en-GB" sz="2400" cap="none" dirty="0"/>
              <a:t> wa </a:t>
            </a:r>
            <a:r>
              <a:rPr lang="en-GB" sz="2400" cap="none" dirty="0" err="1"/>
              <a:t>ukaguzi</a:t>
            </a:r>
            <a:r>
              <a:rPr lang="en-GB" sz="2400" cap="none" dirty="0"/>
              <a:t> </a:t>
            </a:r>
            <a:r>
              <a:rPr lang="en-GB" sz="2400" cap="none" dirty="0" err="1"/>
              <a:t>maeneo</a:t>
            </a:r>
            <a:r>
              <a:rPr lang="en-GB" sz="2400" cap="none" dirty="0"/>
              <a:t> </a:t>
            </a:r>
            <a:r>
              <a:rPr lang="en-GB" sz="2400" cap="none" dirty="0" err="1"/>
              <a:t>ya</a:t>
            </a:r>
            <a:r>
              <a:rPr lang="en-GB" sz="2400" cap="none" dirty="0"/>
              <a:t> </a:t>
            </a:r>
            <a:r>
              <a:rPr lang="en-GB" sz="2400" cap="none" dirty="0" err="1"/>
              <a:t>Kazi</a:t>
            </a:r>
            <a:endParaRPr lang="en-GB" sz="2400" cap="none" dirty="0"/>
          </a:p>
          <a:p>
            <a:pPr lvl="2" algn="just" eaLnBrk="1" fontAlgn="auto" hangingPunct="1">
              <a:spcAft>
                <a:spcPts val="0"/>
              </a:spcAft>
              <a:buFont typeface="Wingdings" panose="05000000000000000000" pitchFamily="2" charset="2"/>
              <a:buChar char="Ø"/>
              <a:defRPr/>
            </a:pPr>
            <a:r>
              <a:rPr lang="en-GB" sz="2400" cap="none" dirty="0" err="1"/>
              <a:t>Kuzuia</a:t>
            </a:r>
            <a:r>
              <a:rPr lang="en-GB" sz="2400" cap="none" dirty="0"/>
              <a:t> </a:t>
            </a:r>
            <a:r>
              <a:rPr lang="en-GB" sz="2400" cap="none" dirty="0" err="1"/>
              <a:t>mali</a:t>
            </a:r>
            <a:r>
              <a:rPr lang="en-GB" sz="2400" cap="none" dirty="0"/>
              <a:t> </a:t>
            </a:r>
            <a:r>
              <a:rPr lang="en-GB" sz="2400" cap="none" dirty="0" err="1"/>
              <a:t>za</a:t>
            </a:r>
            <a:r>
              <a:rPr lang="en-GB" sz="2400" cap="none" dirty="0"/>
              <a:t> </a:t>
            </a:r>
            <a:r>
              <a:rPr lang="en-GB" sz="2400" cap="none" dirty="0" err="1"/>
              <a:t>mfuko</a:t>
            </a:r>
            <a:r>
              <a:rPr lang="en-GB" sz="2400" cap="none" dirty="0"/>
              <a:t> </a:t>
            </a:r>
            <a:r>
              <a:rPr lang="en-GB" sz="2400" cap="none" dirty="0" err="1"/>
              <a:t>kukamatwa</a:t>
            </a:r>
            <a:r>
              <a:rPr lang="en-GB" sz="2400" cap="none" dirty="0"/>
              <a:t> </a:t>
            </a:r>
            <a:r>
              <a:rPr lang="en-GB" sz="2400" cap="none" dirty="0" err="1"/>
              <a:t>kwa</a:t>
            </a:r>
            <a:r>
              <a:rPr lang="en-GB" sz="2400" cap="none" dirty="0"/>
              <a:t> </a:t>
            </a:r>
            <a:r>
              <a:rPr lang="en-GB" sz="2400" cap="none" dirty="0" err="1"/>
              <a:t>amri</a:t>
            </a:r>
            <a:r>
              <a:rPr lang="en-GB" sz="2400" cap="none" dirty="0"/>
              <a:t> </a:t>
            </a:r>
            <a:r>
              <a:rPr lang="en-GB" sz="2400" cap="none" dirty="0" err="1"/>
              <a:t>ya</a:t>
            </a:r>
            <a:r>
              <a:rPr lang="en-GB" sz="2400" cap="none" dirty="0"/>
              <a:t> </a:t>
            </a:r>
            <a:r>
              <a:rPr lang="en-GB" sz="2400" cap="none" dirty="0" err="1" smtClean="0"/>
              <a:t>mahakama</a:t>
            </a:r>
            <a:endParaRPr lang="en-GB" sz="2400" cap="none" dirty="0" smtClean="0"/>
          </a:p>
          <a:p>
            <a:pPr lvl="2" algn="just" eaLnBrk="1" fontAlgn="auto" hangingPunct="1">
              <a:spcAft>
                <a:spcPts val="0"/>
              </a:spcAft>
              <a:buFont typeface="Wingdings" panose="05000000000000000000" pitchFamily="2" charset="2"/>
              <a:buChar char="Ø"/>
              <a:defRPr/>
            </a:pPr>
            <a:r>
              <a:rPr lang="en-GB" altLang="en-US" sz="2400" cap="none" dirty="0" err="1"/>
              <a:t>Kuweka</a:t>
            </a:r>
            <a:r>
              <a:rPr lang="en-GB" altLang="en-US" sz="2400" cap="none" dirty="0"/>
              <a:t> </a:t>
            </a:r>
            <a:r>
              <a:rPr lang="en-GB" altLang="en-US" sz="2400" cap="none" dirty="0" err="1"/>
              <a:t>masharti</a:t>
            </a:r>
            <a:r>
              <a:rPr lang="en-GB" altLang="en-US" sz="2400" cap="none" dirty="0"/>
              <a:t> </a:t>
            </a:r>
            <a:r>
              <a:rPr lang="en-GB" altLang="en-US" sz="2400" cap="none" dirty="0" err="1"/>
              <a:t>yatakayomwezesha</a:t>
            </a:r>
            <a:r>
              <a:rPr lang="en-GB" altLang="en-US" sz="2400" cap="none" dirty="0"/>
              <a:t> </a:t>
            </a:r>
            <a:r>
              <a:rPr lang="en-GB" altLang="en-US" sz="2400" cap="none" dirty="0" err="1"/>
              <a:t>mwanachama</a:t>
            </a:r>
            <a:r>
              <a:rPr lang="en-GB" altLang="en-US" sz="2400" cap="none" dirty="0"/>
              <a:t> </a:t>
            </a:r>
            <a:r>
              <a:rPr lang="en-GB" altLang="en-US" sz="2400" cap="none" dirty="0" err="1"/>
              <a:t>kutumia</a:t>
            </a:r>
            <a:r>
              <a:rPr lang="en-GB" altLang="en-US" sz="2400" cap="none" dirty="0"/>
              <a:t> </a:t>
            </a:r>
            <a:r>
              <a:rPr lang="en-GB" altLang="en-US" sz="2400" cap="none" dirty="0" err="1"/>
              <a:t>mafao</a:t>
            </a:r>
            <a:r>
              <a:rPr lang="en-GB" altLang="en-US" sz="2400" cap="none" dirty="0"/>
              <a:t> </a:t>
            </a:r>
            <a:r>
              <a:rPr lang="en-GB" altLang="en-US" sz="2400" cap="none" dirty="0" err="1"/>
              <a:t>yake</a:t>
            </a:r>
            <a:r>
              <a:rPr lang="en-GB" altLang="en-US" sz="2400" cap="none" dirty="0"/>
              <a:t> </a:t>
            </a:r>
            <a:r>
              <a:rPr lang="en-GB" altLang="en-US" sz="2400" cap="none" dirty="0" err="1"/>
              <a:t>kujipatia</a:t>
            </a:r>
            <a:r>
              <a:rPr lang="en-GB" altLang="en-US" sz="2400" cap="none" dirty="0"/>
              <a:t> </a:t>
            </a:r>
            <a:r>
              <a:rPr lang="en-GB" altLang="en-US" sz="2400" cap="none" dirty="0" err="1"/>
              <a:t>mikopo</a:t>
            </a:r>
            <a:r>
              <a:rPr lang="en-GB" altLang="en-US" sz="2400" cap="none" dirty="0"/>
              <a:t> </a:t>
            </a:r>
            <a:r>
              <a:rPr lang="en-GB" altLang="en-US" sz="2400" cap="none" dirty="0" err="1"/>
              <a:t>ya</a:t>
            </a:r>
            <a:r>
              <a:rPr lang="en-GB" altLang="en-US" sz="2400" cap="none" dirty="0"/>
              <a:t> </a:t>
            </a:r>
            <a:r>
              <a:rPr lang="en-GB" altLang="en-US" sz="2400" cap="none" dirty="0" err="1"/>
              <a:t>nyumba</a:t>
            </a:r>
            <a:r>
              <a:rPr lang="en-GB" altLang="en-US" sz="2400" cap="none" dirty="0"/>
              <a:t> (home mortgage);</a:t>
            </a:r>
          </a:p>
          <a:p>
            <a:pPr lvl="2" algn="just" eaLnBrk="1" fontAlgn="auto" hangingPunct="1">
              <a:spcAft>
                <a:spcPts val="0"/>
              </a:spcAft>
              <a:buFont typeface="Wingdings" panose="05000000000000000000" pitchFamily="2" charset="2"/>
              <a:buChar char="Ø"/>
              <a:defRPr/>
            </a:pPr>
            <a:endParaRPr lang="en-GB" sz="2400" cap="none" dirty="0"/>
          </a:p>
          <a:p>
            <a:pPr marL="1371600" lvl="2" indent="-457200" algn="just" eaLnBrk="1" fontAlgn="auto" hangingPunct="1">
              <a:spcAft>
                <a:spcPts val="0"/>
              </a:spcAft>
              <a:buFont typeface="+mj-lt"/>
              <a:buAutoNum type="alphaLcParenR"/>
              <a:defRPr/>
            </a:pPr>
            <a:endParaRPr lang="en-US" sz="2400" cap="none" dirty="0"/>
          </a:p>
          <a:p>
            <a:pPr algn="just" eaLnBrk="1" fontAlgn="auto" hangingPunct="1">
              <a:spcAft>
                <a:spcPts val="0"/>
              </a:spcAft>
              <a:defRPr/>
            </a:pPr>
            <a:endParaRPr lang="en-US" sz="2400" cap="none" dirty="0"/>
          </a:p>
          <a:p>
            <a:pPr marL="0" indent="0" algn="just" eaLnBrk="1" fontAlgn="auto" hangingPunct="1">
              <a:spcAft>
                <a:spcPts val="0"/>
              </a:spcAft>
              <a:buFont typeface="Arial" panose="020B0604020202020204" pitchFamily="34" charset="0"/>
              <a:buNone/>
              <a:defRPr/>
            </a:pPr>
            <a:endParaRPr lang="en-US" sz="2400" cap="none" dirty="0"/>
          </a:p>
          <a:p>
            <a:pPr algn="just" eaLnBrk="1" fontAlgn="auto" hangingPunct="1">
              <a:spcAft>
                <a:spcPts val="0"/>
              </a:spcAft>
              <a:defRPr/>
            </a:pPr>
            <a:endParaRPr lang="en-US" cap="none" dirty="0"/>
          </a:p>
        </p:txBody>
      </p:sp>
      <p:pic>
        <p:nvPicPr>
          <p:cNvPr id="25604" name="Picture 3">
            <a:extLst>
              <a:ext uri="{FF2B5EF4-FFF2-40B4-BE49-F238E27FC236}">
                <a16:creationId xmlns:a16="http://schemas.microsoft.com/office/drawing/2014/main" id="{3F4F9FCE-F87E-45D9-8BE6-1F6F5A104F7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42F86-0CAB-493B-9B90-611C7732040E}"/>
              </a:ext>
            </a:extLst>
          </p:cNvPr>
          <p:cNvSpPr>
            <a:spLocks noGrp="1"/>
          </p:cNvSpPr>
          <p:nvPr>
            <p:ph type="title"/>
          </p:nvPr>
        </p:nvSpPr>
        <p:spPr>
          <a:xfrm>
            <a:off x="1868488" y="262731"/>
            <a:ext cx="8861425" cy="823913"/>
          </a:xfrm>
          <a:solidFill>
            <a:schemeClr val="accent1">
              <a:lumMod val="40000"/>
              <a:lumOff val="60000"/>
            </a:schemeClr>
          </a:solidFill>
        </p:spPr>
        <p:txBody>
          <a:bodyPr/>
          <a:lstStyle/>
          <a:p>
            <a:pPr eaLnBrk="1" fontAlgn="auto" hangingPunct="1">
              <a:spcAft>
                <a:spcPts val="0"/>
              </a:spcAft>
              <a:defRPr/>
            </a:pPr>
            <a:r>
              <a:rPr lang="en-US" dirty="0">
                <a:effectLst>
                  <a:outerShdw blurRad="38100" dist="38100" dir="2700000" algn="tl">
                    <a:srgbClr val="000000">
                      <a:alpha val="43137"/>
                    </a:srgbClr>
                  </a:outerShdw>
                </a:effectLst>
              </a:rPr>
              <a:t>MAMBO MUHIMU YALIYOZINGATIWA…</a:t>
            </a:r>
            <a:r>
              <a:rPr lang="en-US" b="1" i="1" cap="none" dirty="0" err="1">
                <a:effectLst>
                  <a:outerShdw blurRad="38100" dist="38100" dir="2700000" algn="tl">
                    <a:srgbClr val="000000">
                      <a:alpha val="43137"/>
                    </a:srgbClr>
                  </a:outerShdw>
                </a:effectLst>
              </a:rPr>
              <a:t>contd</a:t>
            </a:r>
            <a:endParaRPr lang="en-US" b="1" i="1" dirty="0">
              <a:effectLst>
                <a:outerShdw blurRad="38100" dist="38100" dir="2700000" algn="tl">
                  <a:srgbClr val="000000">
                    <a:alpha val="43137"/>
                  </a:srgbClr>
                </a:outerShdw>
              </a:effectLst>
            </a:endParaRPr>
          </a:p>
        </p:txBody>
      </p:sp>
      <p:sp>
        <p:nvSpPr>
          <p:cNvPr id="27651" name="Content Placeholder 2">
            <a:extLst>
              <a:ext uri="{FF2B5EF4-FFF2-40B4-BE49-F238E27FC236}">
                <a16:creationId xmlns:a16="http://schemas.microsoft.com/office/drawing/2014/main" id="{7E0418CE-4B85-40B4-B44C-9A9B879B68F1}"/>
              </a:ext>
            </a:extLst>
          </p:cNvPr>
          <p:cNvSpPr>
            <a:spLocks noGrp="1"/>
          </p:cNvSpPr>
          <p:nvPr>
            <p:ph sz="quarter" idx="13"/>
          </p:nvPr>
        </p:nvSpPr>
        <p:spPr bwMode="auto">
          <a:xfrm>
            <a:off x="874713" y="1171575"/>
            <a:ext cx="10364787" cy="5686425"/>
          </a:xfrm>
        </p:spPr>
        <p:txBody>
          <a:bodyPr wrap="square" numCol="1" anchor="t" anchorCtr="0" compatLnSpc="1">
            <a:prstTxWarp prst="textNoShape">
              <a:avLst/>
            </a:prstTxWarp>
          </a:bodyPr>
          <a:lstStyle/>
          <a:p>
            <a:pPr algn="just" eaLnBrk="1" hangingPunct="1">
              <a:buFont typeface="Wingdings" panose="05000000000000000000" pitchFamily="2" charset="2"/>
              <a:buChar char="q"/>
            </a:pPr>
            <a:r>
              <a:rPr lang="en-GB" altLang="en-US" sz="2400" cap="none"/>
              <a:t>Kuanzisha fao la upotevu wa ajira (unemployment benefit)</a:t>
            </a:r>
          </a:p>
          <a:p>
            <a:pPr algn="just" eaLnBrk="1" hangingPunct="1">
              <a:buFont typeface="Wingdings" panose="05000000000000000000" pitchFamily="2" charset="2"/>
              <a:buChar char="q"/>
            </a:pPr>
            <a:r>
              <a:rPr lang="en-GB" altLang="en-US" sz="2400" cap="none"/>
              <a:t>Kuongeza wigo wa wanachama wa mfuko mpya kwa kuwatambua wafanyakazi wote waliopo kwenye mashirika ambayo serikali ina hisa kuwa wanachama wa mfuko huo. </a:t>
            </a:r>
          </a:p>
          <a:p>
            <a:pPr algn="just" eaLnBrk="1" hangingPunct="1">
              <a:buFont typeface="Wingdings" panose="05000000000000000000" pitchFamily="2" charset="2"/>
              <a:buChar char="q"/>
            </a:pPr>
            <a:r>
              <a:rPr lang="en-GB" altLang="en-US" sz="2400" cap="none"/>
              <a:t>Kuainisha muundo wa bodi ya wadhamini ili kuzingatia uwakilishi wa waajiri na wafanyakazi.</a:t>
            </a:r>
            <a:endParaRPr lang="en-US" altLang="en-US" sz="2400" cap="none"/>
          </a:p>
          <a:p>
            <a:pPr algn="just" eaLnBrk="1" hangingPunct="1">
              <a:buFont typeface="Wingdings" panose="05000000000000000000" pitchFamily="2" charset="2"/>
              <a:buChar char="q"/>
            </a:pPr>
            <a:r>
              <a:rPr lang="en-GB" altLang="en-US" sz="2400" cap="none"/>
              <a:t>Kuboresha masharti kuhusu mafao ya majaji na viongozi wengine waandamizi wa serikali ambao wanashika nafasi za kikatiba kwa kutenganisha mafao yao ya pensheni na stahili nyingine wanazopata wakati wa kustaafu.</a:t>
            </a:r>
            <a:endParaRPr lang="en-US" altLang="en-US" sz="2400" cap="none"/>
          </a:p>
        </p:txBody>
      </p:sp>
      <p:pic>
        <p:nvPicPr>
          <p:cNvPr id="27652" name="Picture 3">
            <a:extLst>
              <a:ext uri="{FF2B5EF4-FFF2-40B4-BE49-F238E27FC236}">
                <a16:creationId xmlns:a16="http://schemas.microsoft.com/office/drawing/2014/main" id="{C18C0DC2-1D66-4D8E-919D-C2E4D7F73AB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829B1-C936-4A89-85FB-165FF9960FD4}"/>
              </a:ext>
            </a:extLst>
          </p:cNvPr>
          <p:cNvSpPr>
            <a:spLocks noGrp="1"/>
          </p:cNvSpPr>
          <p:nvPr>
            <p:ph type="title"/>
          </p:nvPr>
        </p:nvSpPr>
        <p:spPr>
          <a:xfrm>
            <a:off x="1626393" y="177800"/>
            <a:ext cx="8861425" cy="823913"/>
          </a:xfrm>
          <a:solidFill>
            <a:schemeClr val="accent1">
              <a:lumMod val="40000"/>
              <a:lumOff val="60000"/>
            </a:schemeClr>
          </a:solidFill>
        </p:spPr>
        <p:txBody>
          <a:bodyPr/>
          <a:lstStyle/>
          <a:p>
            <a:pPr eaLnBrk="1" fontAlgn="auto" hangingPunct="1">
              <a:spcAft>
                <a:spcPts val="0"/>
              </a:spcAft>
              <a:defRPr/>
            </a:pPr>
            <a:r>
              <a:rPr lang="en-US" dirty="0">
                <a:effectLst>
                  <a:outerShdw blurRad="38100" dist="38100" dir="2700000" algn="tl">
                    <a:srgbClr val="000000">
                      <a:alpha val="43137"/>
                    </a:srgbClr>
                  </a:outerShdw>
                </a:effectLst>
              </a:rPr>
              <a:t>MAMBO MUHIMU YALIYOZINGATIWA…</a:t>
            </a:r>
            <a:r>
              <a:rPr lang="en-US" b="1" i="1" cap="none" dirty="0" err="1">
                <a:effectLst>
                  <a:outerShdw blurRad="38100" dist="38100" dir="2700000" algn="tl">
                    <a:srgbClr val="000000">
                      <a:alpha val="43137"/>
                    </a:srgbClr>
                  </a:outerShdw>
                </a:effectLst>
              </a:rPr>
              <a:t>contd</a:t>
            </a:r>
            <a:endParaRPr lang="en-US" b="1" i="1" dirty="0">
              <a:effectLst>
                <a:outerShdw blurRad="38100" dist="38100" dir="2700000" algn="tl">
                  <a:srgbClr val="000000">
                    <a:alpha val="43137"/>
                  </a:srgbClr>
                </a:outerShdw>
              </a:effectLst>
            </a:endParaRPr>
          </a:p>
        </p:txBody>
      </p:sp>
      <p:sp>
        <p:nvSpPr>
          <p:cNvPr id="28675" name="Content Placeholder 2">
            <a:extLst>
              <a:ext uri="{FF2B5EF4-FFF2-40B4-BE49-F238E27FC236}">
                <a16:creationId xmlns:a16="http://schemas.microsoft.com/office/drawing/2014/main" id="{AD8A6141-018A-4F34-910C-85443F60C1E9}"/>
              </a:ext>
            </a:extLst>
          </p:cNvPr>
          <p:cNvSpPr>
            <a:spLocks noGrp="1"/>
          </p:cNvSpPr>
          <p:nvPr>
            <p:ph sz="quarter" idx="13"/>
          </p:nvPr>
        </p:nvSpPr>
        <p:spPr bwMode="auto">
          <a:xfrm>
            <a:off x="874713" y="1171575"/>
            <a:ext cx="10364787" cy="5686425"/>
          </a:xfrm>
        </p:spPr>
        <p:txBody>
          <a:bodyPr wrap="square" numCol="1" anchor="t" anchorCtr="0" compatLnSpc="1">
            <a:prstTxWarp prst="textNoShape">
              <a:avLst/>
            </a:prstTxWarp>
          </a:bodyPr>
          <a:lstStyle/>
          <a:p>
            <a:pPr algn="just" eaLnBrk="1" hangingPunct="1">
              <a:buFont typeface="Wingdings" panose="05000000000000000000" pitchFamily="2" charset="2"/>
              <a:buChar char="q"/>
            </a:pPr>
            <a:r>
              <a:rPr lang="en-GB" altLang="sw-KE" sz="2800" cap="none"/>
              <a:t>inatoa fursa kwa mwanachama anayetumikia kifungo jela kushirikishwa juu ya namna bora ya mafao yake yatakavyotumika ikiwa ni pamoja na kutunza familia yake akiwa anaendelea kutumikia kifungo kwa kuiandikia bodi ya mfuko na bodi itafanyia maamuzi kwa kuzingatia taarifa ya mfungwa husika;</a:t>
            </a:r>
          </a:p>
          <a:p>
            <a:pPr algn="just" eaLnBrk="1" hangingPunct="1">
              <a:buFont typeface="Wingdings" panose="05000000000000000000" pitchFamily="2" charset="2"/>
              <a:buChar char="q"/>
            </a:pPr>
            <a:r>
              <a:rPr lang="en-GB" altLang="sw-KE" sz="2800" cap="none"/>
              <a:t>Imeainisha kipindi cha mpito na mambo yanayopaswa kusimamiwa na kutekelezwa katika kipindi hicho;</a:t>
            </a:r>
          </a:p>
          <a:p>
            <a:pPr algn="just" eaLnBrk="1" hangingPunct="1">
              <a:buFont typeface="Wingdings" panose="05000000000000000000" pitchFamily="2" charset="2"/>
              <a:buChar char="q"/>
            </a:pPr>
            <a:r>
              <a:rPr lang="en-GB" altLang="sw-KE" sz="2800" cap="none"/>
              <a:t>Kumpa mamlaka Waziri mwenye Dhamana ya Hifadhi ya Jamii kutunga kanuni za utekelezaji wa sheria hiyo</a:t>
            </a:r>
          </a:p>
        </p:txBody>
      </p:sp>
      <p:pic>
        <p:nvPicPr>
          <p:cNvPr id="28676" name="Picture 3">
            <a:extLst>
              <a:ext uri="{FF2B5EF4-FFF2-40B4-BE49-F238E27FC236}">
                <a16:creationId xmlns:a16="http://schemas.microsoft.com/office/drawing/2014/main" id="{0CC36E31-E73E-4384-BC92-6255D285A6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9D2D5-19FE-4654-96E0-853124A426B4}"/>
              </a:ext>
            </a:extLst>
          </p:cNvPr>
          <p:cNvSpPr>
            <a:spLocks noGrp="1"/>
          </p:cNvSpPr>
          <p:nvPr>
            <p:ph type="title"/>
          </p:nvPr>
        </p:nvSpPr>
        <p:spPr>
          <a:xfrm>
            <a:off x="1030060" y="373290"/>
            <a:ext cx="9813925" cy="744537"/>
          </a:xfrm>
          <a:solidFill>
            <a:schemeClr val="accent1">
              <a:lumMod val="40000"/>
              <a:lumOff val="60000"/>
            </a:schemeClr>
          </a:solidFill>
        </p:spPr>
        <p:txBody>
          <a:bodyPr>
            <a:normAutofit fontScale="90000"/>
          </a:bodyPr>
          <a:lstStyle/>
          <a:p>
            <a:pPr>
              <a:defRPr/>
            </a:pPr>
            <a:r>
              <a:rPr lang="en-GB" sz="2200" b="1" dirty="0"/>
              <a:t/>
            </a:r>
            <a:br>
              <a:rPr lang="en-GB" sz="2200" b="1" dirty="0"/>
            </a:br>
            <a:r>
              <a:rPr lang="en-GB" sz="2200" b="1" dirty="0"/>
              <a:t>USALAMA WA MICHANGO, MAFAO NA RASILIMALI ZA MIFUKO</a:t>
            </a:r>
            <a:r>
              <a:rPr lang="en-GB" dirty="0"/>
              <a:t/>
            </a:r>
            <a:br>
              <a:rPr lang="en-GB" dirty="0"/>
            </a:br>
            <a:endParaRPr lang="en-US" dirty="0">
              <a:effectLst>
                <a:outerShdw blurRad="38100" dist="38100" dir="2700000" algn="tl">
                  <a:srgbClr val="000000">
                    <a:alpha val="43137"/>
                  </a:srgbClr>
                </a:outerShdw>
              </a:effectLst>
            </a:endParaRPr>
          </a:p>
        </p:txBody>
      </p:sp>
      <p:sp>
        <p:nvSpPr>
          <p:cNvPr id="29699" name="Content Placeholder 2">
            <a:extLst>
              <a:ext uri="{FF2B5EF4-FFF2-40B4-BE49-F238E27FC236}">
                <a16:creationId xmlns:a16="http://schemas.microsoft.com/office/drawing/2014/main" id="{0890BD84-DA26-4064-8053-7E7E12596770}"/>
              </a:ext>
            </a:extLst>
          </p:cNvPr>
          <p:cNvSpPr>
            <a:spLocks noGrp="1"/>
          </p:cNvSpPr>
          <p:nvPr>
            <p:ph sz="quarter" idx="13"/>
          </p:nvPr>
        </p:nvSpPr>
        <p:spPr bwMode="auto">
          <a:xfrm>
            <a:off x="0" y="835025"/>
            <a:ext cx="11158538" cy="5954713"/>
          </a:xfrm>
        </p:spPr>
        <p:txBody>
          <a:bodyPr wrap="square" numCol="1" anchor="t" anchorCtr="0" compatLnSpc="1">
            <a:prstTxWarp prst="textNoShape">
              <a:avLst/>
            </a:prstTxWarp>
          </a:bodyPr>
          <a:lstStyle/>
          <a:p>
            <a:pPr lvl="1" algn="just" eaLnBrk="1" hangingPunct="1">
              <a:buFont typeface="Wingdings" panose="05000000000000000000" pitchFamily="2" charset="2"/>
              <a:buChar char="q"/>
            </a:pPr>
            <a:endParaRPr lang="en-GB" altLang="en-US" sz="3200" cap="none"/>
          </a:p>
          <a:p>
            <a:pPr>
              <a:buFont typeface="Wingdings" panose="05000000000000000000" pitchFamily="2" charset="2"/>
              <a:buChar char="q"/>
            </a:pPr>
            <a:r>
              <a:rPr lang="en-GB" altLang="en-US" sz="2200" cap="none"/>
              <a:t>Masharti ya Sehemu ya Kumi Sheria ya PSSSF yanatambua, yanalinda na kuhamishia katika Mfuko wa PSSSF yafuatayo:</a:t>
            </a:r>
          </a:p>
          <a:p>
            <a:pPr lvl="1">
              <a:buFont typeface="Wingdings" panose="05000000000000000000" pitchFamily="2" charset="2"/>
              <a:buChar char="Ø"/>
            </a:pPr>
            <a:r>
              <a:rPr lang="en-GB" altLang="en-US" cap="none"/>
              <a:t> Mikataba iliyoingiwa na Mifuko iliyounganishwa</a:t>
            </a:r>
          </a:p>
          <a:p>
            <a:pPr lvl="1">
              <a:buFont typeface="Wingdings" panose="05000000000000000000" pitchFamily="2" charset="2"/>
              <a:buChar char="Ø"/>
            </a:pPr>
            <a:r>
              <a:rPr lang="en-GB" altLang="en-US" cap="none"/>
              <a:t>Mashauri ya nidhamu yaliyofunguliwa na mifuko iliyounganishwa</a:t>
            </a:r>
          </a:p>
          <a:p>
            <a:pPr lvl="1">
              <a:buFont typeface="Wingdings" panose="05000000000000000000" pitchFamily="2" charset="2"/>
              <a:buChar char="Ø"/>
            </a:pPr>
            <a:r>
              <a:rPr lang="en-GB" altLang="en-US" cap="none"/>
              <a:t>Wanachama, wastaafu na wanufaika</a:t>
            </a:r>
          </a:p>
          <a:p>
            <a:pPr lvl="1">
              <a:buFont typeface="Wingdings" panose="05000000000000000000" pitchFamily="2" charset="2"/>
              <a:buChar char="Ø"/>
            </a:pPr>
            <a:r>
              <a:rPr lang="en-GB" altLang="en-US" cap="none"/>
              <a:t>Mifuko ya Hiari iliyokuwa chini ya Mifuko iliyounganishwa</a:t>
            </a:r>
          </a:p>
          <a:p>
            <a:pPr lvl="1">
              <a:buFont typeface="Wingdings" panose="05000000000000000000" pitchFamily="2" charset="2"/>
              <a:buChar char="Ø"/>
            </a:pPr>
            <a:r>
              <a:rPr lang="en-GB" altLang="en-US" cap="none"/>
              <a:t>Rasilimali na Madeni ya mifuko iliyounganishwa</a:t>
            </a:r>
          </a:p>
          <a:p>
            <a:pPr lvl="1">
              <a:buFont typeface="Wingdings" panose="05000000000000000000" pitchFamily="2" charset="2"/>
              <a:buChar char="Ø"/>
            </a:pPr>
            <a:r>
              <a:rPr lang="en-GB" altLang="en-US" cap="none"/>
              <a:t>Haki na wajibu wa Mifuko iliyounganishwa</a:t>
            </a:r>
          </a:p>
          <a:p>
            <a:pPr lvl="1">
              <a:buFont typeface="Wingdings" panose="05000000000000000000" pitchFamily="2" charset="2"/>
              <a:buChar char="Ø"/>
            </a:pPr>
            <a:r>
              <a:rPr lang="en-GB" altLang="en-US" cap="none"/>
              <a:t>Vitega uchumi na Miradi</a:t>
            </a:r>
          </a:p>
          <a:p>
            <a:pPr lvl="1">
              <a:buFont typeface="Wingdings" panose="05000000000000000000" pitchFamily="2" charset="2"/>
              <a:buChar char="Ø"/>
            </a:pPr>
            <a:r>
              <a:rPr lang="en-GB" altLang="en-US" cap="none"/>
              <a:t>Madai ya Mafao;</a:t>
            </a:r>
          </a:p>
          <a:p>
            <a:pPr lvl="1">
              <a:buFont typeface="Wingdings" panose="05000000000000000000" pitchFamily="2" charset="2"/>
              <a:buChar char="Ø"/>
            </a:pPr>
            <a:r>
              <a:rPr lang="en-GB" altLang="en-US" cap="none"/>
              <a:t>Mashauri yaliyopo mahakamani</a:t>
            </a:r>
          </a:p>
        </p:txBody>
      </p:sp>
      <p:pic>
        <p:nvPicPr>
          <p:cNvPr id="29700" name="Picture 3">
            <a:extLst>
              <a:ext uri="{FF2B5EF4-FFF2-40B4-BE49-F238E27FC236}">
                <a16:creationId xmlns:a16="http://schemas.microsoft.com/office/drawing/2014/main" id="{ADD823A1-D62C-459B-9383-AA73B040FDE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60100" y="-47625"/>
            <a:ext cx="1128713"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13775" y="566057"/>
            <a:ext cx="10364451" cy="943429"/>
          </a:xfrm>
          <a:solidFill>
            <a:schemeClr val="accent1">
              <a:lumMod val="40000"/>
              <a:lumOff val="60000"/>
            </a:schemeClr>
          </a:solidFill>
        </p:spPr>
        <p:txBody>
          <a:bodyPr>
            <a:normAutofit/>
          </a:bodyPr>
          <a:lstStyle/>
          <a:p>
            <a:r>
              <a:rPr lang="en-GB" b="1" dirty="0"/>
              <a:t>MAMBO </a:t>
            </a:r>
            <a:r>
              <a:rPr lang="en-GB" b="1" dirty="0" smtClean="0"/>
              <a:t>MUHIMU…</a:t>
            </a:r>
            <a:r>
              <a:rPr lang="en-GB" dirty="0" smtClean="0"/>
              <a:t/>
            </a:r>
            <a:br>
              <a:rPr lang="en-GB" dirty="0" smtClean="0"/>
            </a:br>
            <a:r>
              <a:rPr lang="en-GB" sz="2400" b="1" dirty="0" smtClean="0"/>
              <a:t>UANACHAMA</a:t>
            </a:r>
            <a:endParaRPr lang="en-GB" dirty="0"/>
          </a:p>
        </p:txBody>
      </p:sp>
      <p:sp>
        <p:nvSpPr>
          <p:cNvPr id="6" name="Content Placeholder 5"/>
          <p:cNvSpPr>
            <a:spLocks noGrp="1"/>
          </p:cNvSpPr>
          <p:nvPr>
            <p:ph sz="quarter" idx="13"/>
          </p:nvPr>
        </p:nvSpPr>
        <p:spPr>
          <a:xfrm>
            <a:off x="913774" y="1613647"/>
            <a:ext cx="5106026" cy="4598893"/>
          </a:xfrm>
        </p:spPr>
        <p:txBody>
          <a:bodyPr>
            <a:normAutofit fontScale="85000" lnSpcReduction="20000"/>
          </a:bodyPr>
          <a:lstStyle/>
          <a:p>
            <a:pPr lvl="0" algn="just"/>
            <a:r>
              <a:rPr lang="en-US" sz="2400" cap="none" dirty="0" err="1"/>
              <a:t>Mfuko</a:t>
            </a:r>
            <a:r>
              <a:rPr lang="en-US" sz="2400" cap="none" dirty="0"/>
              <a:t> </a:t>
            </a:r>
            <a:r>
              <a:rPr lang="en-US" sz="2400" cap="none" dirty="0" err="1"/>
              <a:t>wa</a:t>
            </a:r>
            <a:r>
              <a:rPr lang="en-US" sz="2400" cap="none" dirty="0"/>
              <a:t> PSSSF </a:t>
            </a:r>
            <a:r>
              <a:rPr lang="en-US" sz="2400" cap="none" dirty="0" err="1"/>
              <a:t>unaundwa</a:t>
            </a:r>
            <a:r>
              <a:rPr lang="en-US" sz="2400" cap="none" dirty="0"/>
              <a:t> </a:t>
            </a:r>
            <a:r>
              <a:rPr lang="en-US" sz="2400" cap="none" dirty="0" err="1"/>
              <a:t>na</a:t>
            </a:r>
            <a:r>
              <a:rPr lang="en-US" sz="2400" cap="none" dirty="0"/>
              <a:t> </a:t>
            </a:r>
            <a:r>
              <a:rPr lang="en-US" sz="2400" cap="none" dirty="0" err="1"/>
              <a:t>wanachama</a:t>
            </a:r>
            <a:r>
              <a:rPr lang="en-US" sz="2400" cap="none" dirty="0"/>
              <a:t> </a:t>
            </a:r>
            <a:r>
              <a:rPr lang="en-US" sz="2400" cap="none" dirty="0" err="1"/>
              <a:t>wafuatao</a:t>
            </a:r>
            <a:r>
              <a:rPr lang="en-US" sz="2400" cap="none" dirty="0"/>
              <a:t>:</a:t>
            </a:r>
            <a:endParaRPr lang="en-GB" sz="2400" cap="none" dirty="0"/>
          </a:p>
          <a:p>
            <a:pPr lvl="1" algn="just"/>
            <a:r>
              <a:rPr lang="en-US" sz="2400" cap="none" dirty="0" err="1"/>
              <a:t>wafanyakazi</a:t>
            </a:r>
            <a:r>
              <a:rPr lang="en-US" sz="2400" cap="none" dirty="0"/>
              <a:t> </a:t>
            </a:r>
            <a:r>
              <a:rPr lang="en-US" sz="2400" cap="none" dirty="0" err="1"/>
              <a:t>wote</a:t>
            </a:r>
            <a:r>
              <a:rPr lang="en-US" sz="2400" cap="none" dirty="0"/>
              <a:t> </a:t>
            </a:r>
            <a:r>
              <a:rPr lang="en-US" sz="2400" cap="none" dirty="0" err="1"/>
              <a:t>watakaoajiriwa</a:t>
            </a:r>
            <a:r>
              <a:rPr lang="en-US" sz="2400" cap="none" dirty="0"/>
              <a:t> </a:t>
            </a:r>
            <a:r>
              <a:rPr lang="en-US" sz="2400" cap="none" dirty="0" err="1"/>
              <a:t>kwenye</a:t>
            </a:r>
            <a:r>
              <a:rPr lang="en-US" sz="2400" cap="none" dirty="0"/>
              <a:t> </a:t>
            </a:r>
            <a:r>
              <a:rPr lang="en-US" sz="2400" cap="none" dirty="0" err="1"/>
              <a:t>Utumishi</a:t>
            </a:r>
            <a:r>
              <a:rPr lang="en-US" sz="2400" cap="none" dirty="0"/>
              <a:t> </a:t>
            </a:r>
            <a:r>
              <a:rPr lang="en-US" sz="2400" cap="none" dirty="0" err="1"/>
              <a:t>wa</a:t>
            </a:r>
            <a:r>
              <a:rPr lang="en-US" sz="2400" cap="none" dirty="0"/>
              <a:t> </a:t>
            </a:r>
            <a:r>
              <a:rPr lang="en-US" sz="2400" cap="none" dirty="0" err="1"/>
              <a:t>Umma</a:t>
            </a:r>
            <a:r>
              <a:rPr lang="en-US" sz="2400" cap="none" dirty="0"/>
              <a:t> </a:t>
            </a:r>
            <a:r>
              <a:rPr lang="en-US" sz="2400" cap="none" dirty="0" err="1"/>
              <a:t>baada</a:t>
            </a:r>
            <a:r>
              <a:rPr lang="en-US" sz="2400" cap="none" dirty="0"/>
              <a:t> </a:t>
            </a:r>
            <a:r>
              <a:rPr lang="en-US" sz="2400" cap="none" dirty="0" err="1"/>
              <a:t>ya</a:t>
            </a:r>
            <a:r>
              <a:rPr lang="en-US" sz="2400" cap="none" dirty="0"/>
              <a:t> </a:t>
            </a:r>
            <a:r>
              <a:rPr lang="en-US" sz="2400" cap="none" dirty="0" err="1"/>
              <a:t>tarehe</a:t>
            </a:r>
            <a:r>
              <a:rPr lang="en-US" sz="2400" cap="none" dirty="0"/>
              <a:t> 1 </a:t>
            </a:r>
            <a:r>
              <a:rPr lang="en-US" sz="2400" cap="none" dirty="0" err="1"/>
              <a:t>Agosti</a:t>
            </a:r>
            <a:r>
              <a:rPr lang="en-US" sz="2400" cap="none" dirty="0"/>
              <a:t>, 2018;</a:t>
            </a:r>
            <a:endParaRPr lang="en-GB" sz="2400" cap="none" dirty="0"/>
          </a:p>
          <a:p>
            <a:pPr lvl="1" algn="just"/>
            <a:r>
              <a:rPr lang="en-US" sz="2400" cap="none" dirty="0" err="1"/>
              <a:t>waliokuwa</a:t>
            </a:r>
            <a:r>
              <a:rPr lang="en-US" sz="2400" cap="none" dirty="0"/>
              <a:t> </a:t>
            </a:r>
            <a:r>
              <a:rPr lang="en-US" sz="2400" cap="none" dirty="0" err="1"/>
              <a:t>wanachama</a:t>
            </a:r>
            <a:r>
              <a:rPr lang="en-US" sz="2400" cap="none" dirty="0"/>
              <a:t> </a:t>
            </a:r>
            <a:r>
              <a:rPr lang="en-US" sz="2400" cap="none" dirty="0" err="1"/>
              <a:t>wa</a:t>
            </a:r>
            <a:r>
              <a:rPr lang="en-US" sz="2400" cap="none" dirty="0"/>
              <a:t> </a:t>
            </a:r>
            <a:r>
              <a:rPr lang="en-US" sz="2400" cap="none" dirty="0" err="1"/>
              <a:t>mifuko</a:t>
            </a:r>
            <a:r>
              <a:rPr lang="en-US" sz="2400" cap="none" dirty="0"/>
              <a:t> </a:t>
            </a:r>
            <a:r>
              <a:rPr lang="en-US" sz="2400" cap="none" dirty="0" err="1"/>
              <a:t>iliyounganishwa</a:t>
            </a:r>
            <a:r>
              <a:rPr lang="en-US" sz="2400" cap="none" dirty="0"/>
              <a:t> (PSPF, LAPF, PPF </a:t>
            </a:r>
            <a:r>
              <a:rPr lang="en-US" sz="2400" cap="none" dirty="0" err="1"/>
              <a:t>na</a:t>
            </a:r>
            <a:r>
              <a:rPr lang="en-US" sz="2400" cap="none" dirty="0"/>
              <a:t> GEPF) </a:t>
            </a:r>
            <a:r>
              <a:rPr lang="en-US" sz="2400" cap="none" dirty="0" err="1"/>
              <a:t>mpaka</a:t>
            </a:r>
            <a:r>
              <a:rPr lang="en-US" sz="2400" cap="none" dirty="0"/>
              <a:t> </a:t>
            </a:r>
            <a:r>
              <a:rPr lang="en-US" sz="2400" cap="none" dirty="0" err="1"/>
              <a:t>tarehe</a:t>
            </a:r>
            <a:r>
              <a:rPr lang="en-US" sz="2400" cap="none" dirty="0"/>
              <a:t> 31 </a:t>
            </a:r>
            <a:r>
              <a:rPr lang="en-US" sz="2400" cap="none" dirty="0" err="1"/>
              <a:t>Julai</a:t>
            </a:r>
            <a:r>
              <a:rPr lang="en-US" sz="2400" cap="none" dirty="0"/>
              <a:t>, 2018 </a:t>
            </a:r>
            <a:r>
              <a:rPr lang="en-US" sz="2400" cap="none" dirty="0" err="1"/>
              <a:t>bila</a:t>
            </a:r>
            <a:r>
              <a:rPr lang="en-US" sz="2400" cap="none" dirty="0"/>
              <a:t> </a:t>
            </a:r>
            <a:r>
              <a:rPr lang="en-US" sz="2400" cap="none" dirty="0" err="1"/>
              <a:t>kujali</a:t>
            </a:r>
            <a:r>
              <a:rPr lang="en-US" sz="2400" cap="none" dirty="0"/>
              <a:t> </a:t>
            </a:r>
            <a:r>
              <a:rPr lang="en-US" sz="2400" cap="none" dirty="0" err="1"/>
              <a:t>sekta</a:t>
            </a:r>
            <a:r>
              <a:rPr lang="en-US" sz="2400" cap="none" dirty="0"/>
              <a:t> </a:t>
            </a:r>
            <a:r>
              <a:rPr lang="en-US" sz="2400" cap="none" dirty="0" err="1"/>
              <a:t>walizopo</a:t>
            </a:r>
            <a:r>
              <a:rPr lang="en-US" sz="2400" cap="none" dirty="0"/>
              <a:t>.</a:t>
            </a:r>
            <a:endParaRPr lang="en-GB" sz="2400" cap="none" dirty="0"/>
          </a:p>
          <a:p>
            <a:pPr lvl="1" algn="just"/>
            <a:r>
              <a:rPr lang="en-US" sz="2400" cap="none" dirty="0" err="1"/>
              <a:t>wafanyakazi</a:t>
            </a:r>
            <a:r>
              <a:rPr lang="en-US" sz="2400" cap="none" dirty="0"/>
              <a:t> </a:t>
            </a:r>
            <a:r>
              <a:rPr lang="en-US" sz="2400" cap="none" dirty="0" err="1"/>
              <a:t>wote</a:t>
            </a:r>
            <a:r>
              <a:rPr lang="en-US" sz="2400" cap="none" dirty="0"/>
              <a:t> </a:t>
            </a:r>
            <a:r>
              <a:rPr lang="en-US" sz="2400" cap="none" dirty="0" err="1"/>
              <a:t>watakaoajiriwa</a:t>
            </a:r>
            <a:r>
              <a:rPr lang="en-US" sz="2400" cap="none" dirty="0"/>
              <a:t> </a:t>
            </a:r>
            <a:r>
              <a:rPr lang="en-US" sz="2400" cap="none" dirty="0" err="1"/>
              <a:t>kuanzia</a:t>
            </a:r>
            <a:r>
              <a:rPr lang="en-US" sz="2400" cap="none" dirty="0"/>
              <a:t> </a:t>
            </a:r>
            <a:r>
              <a:rPr lang="en-US" sz="2400" cap="none" dirty="0" err="1"/>
              <a:t>tarehe</a:t>
            </a:r>
            <a:r>
              <a:rPr lang="en-US" sz="2400" cap="none" dirty="0"/>
              <a:t> 1 </a:t>
            </a:r>
            <a:r>
              <a:rPr lang="en-US" sz="2400" cap="none" dirty="0" err="1"/>
              <a:t>Agosti</a:t>
            </a:r>
            <a:r>
              <a:rPr lang="en-US" sz="2400" cap="none" dirty="0"/>
              <a:t>, 2018 </a:t>
            </a:r>
            <a:r>
              <a:rPr lang="en-US" sz="2400" cap="none" dirty="0" err="1"/>
              <a:t>kwenye</a:t>
            </a:r>
            <a:r>
              <a:rPr lang="en-US" sz="2400" cap="none" dirty="0"/>
              <a:t> </a:t>
            </a:r>
            <a:r>
              <a:rPr lang="en-US" sz="2400" cap="none" dirty="0" err="1"/>
              <a:t>makampuni</a:t>
            </a:r>
            <a:r>
              <a:rPr lang="en-US" sz="2400" cap="none" dirty="0"/>
              <a:t> au </a:t>
            </a:r>
            <a:r>
              <a:rPr lang="en-US" sz="2400" cap="none" dirty="0" err="1"/>
              <a:t>mashirika</a:t>
            </a:r>
            <a:r>
              <a:rPr lang="en-US" sz="2400" cap="none" dirty="0"/>
              <a:t> </a:t>
            </a:r>
            <a:r>
              <a:rPr lang="en-US" sz="2400" cap="none" dirty="0" err="1"/>
              <a:t>ambako</a:t>
            </a:r>
            <a:r>
              <a:rPr lang="en-US" sz="2400" cap="none" dirty="0"/>
              <a:t> </a:t>
            </a:r>
            <a:r>
              <a:rPr lang="en-US" sz="2400" cap="none" dirty="0" err="1"/>
              <a:t>Serikali</a:t>
            </a:r>
            <a:r>
              <a:rPr lang="en-US" sz="2400" cap="none" dirty="0"/>
              <a:t> </a:t>
            </a:r>
            <a:r>
              <a:rPr lang="en-US" sz="2400" cap="none" dirty="0" err="1"/>
              <a:t>inamiliki</a:t>
            </a:r>
            <a:r>
              <a:rPr lang="en-US" sz="2400" cap="none" dirty="0"/>
              <a:t> </a:t>
            </a:r>
            <a:r>
              <a:rPr lang="en-US" sz="2400" cap="none" dirty="0" err="1"/>
              <a:t>zaidi</a:t>
            </a:r>
            <a:r>
              <a:rPr lang="en-US" sz="2400" cap="none" dirty="0"/>
              <a:t> </a:t>
            </a:r>
            <a:r>
              <a:rPr lang="en-US" sz="2400" cap="none" dirty="0" err="1"/>
              <a:t>ya</a:t>
            </a:r>
            <a:r>
              <a:rPr lang="en-US" sz="2400" cap="none" dirty="0"/>
              <a:t> </a:t>
            </a:r>
            <a:r>
              <a:rPr lang="en-US" sz="2400" cap="none" dirty="0" err="1"/>
              <a:t>asilimia</a:t>
            </a:r>
            <a:r>
              <a:rPr lang="en-US" sz="2400" cap="none" dirty="0"/>
              <a:t> 30  </a:t>
            </a:r>
            <a:r>
              <a:rPr lang="en-US" sz="2400" cap="none" dirty="0" err="1"/>
              <a:t>ya</a:t>
            </a:r>
            <a:r>
              <a:rPr lang="en-US" sz="2400" cap="none" dirty="0"/>
              <a:t> </a:t>
            </a:r>
            <a:r>
              <a:rPr lang="en-US" sz="2400" cap="none" dirty="0" err="1"/>
              <a:t>hisa</a:t>
            </a:r>
            <a:r>
              <a:rPr lang="en-US" sz="2400" cap="none" dirty="0"/>
              <a:t> </a:t>
            </a:r>
            <a:r>
              <a:rPr lang="en-US" sz="2400" cap="none" dirty="0" err="1"/>
              <a:t>za</a:t>
            </a:r>
            <a:r>
              <a:rPr lang="en-US" sz="2400" cap="none" dirty="0"/>
              <a:t>  </a:t>
            </a:r>
            <a:r>
              <a:rPr lang="en-US" sz="2400" cap="none" dirty="0" err="1"/>
              <a:t>kampuni</a:t>
            </a:r>
            <a:r>
              <a:rPr lang="en-US" sz="2400" cap="none" dirty="0"/>
              <a:t>.</a:t>
            </a:r>
            <a:endParaRPr lang="en-GB" sz="2400" cap="none" dirty="0"/>
          </a:p>
          <a:p>
            <a:endParaRPr lang="en-GB" dirty="0"/>
          </a:p>
        </p:txBody>
      </p:sp>
      <p:sp>
        <p:nvSpPr>
          <p:cNvPr id="5" name="Text Placeholder 4"/>
          <p:cNvSpPr>
            <a:spLocks noGrp="1"/>
          </p:cNvSpPr>
          <p:nvPr>
            <p:ph sz="quarter" idx="14"/>
          </p:nvPr>
        </p:nvSpPr>
        <p:spPr>
          <a:xfrm>
            <a:off x="6172200" y="1642455"/>
            <a:ext cx="5105400" cy="4664215"/>
          </a:xfrm>
        </p:spPr>
        <p:txBody>
          <a:bodyPr>
            <a:normAutofit fontScale="85000" lnSpcReduction="10000"/>
          </a:bodyPr>
          <a:lstStyle/>
          <a:p>
            <a:pPr lvl="0" algn="just"/>
            <a:r>
              <a:rPr lang="en-US" sz="2400" cap="none" dirty="0" err="1"/>
              <a:t>Mfuko</a:t>
            </a:r>
            <a:r>
              <a:rPr lang="en-US" sz="2400" cap="none" dirty="0"/>
              <a:t> </a:t>
            </a:r>
            <a:r>
              <a:rPr lang="en-US" sz="2400" cap="none" dirty="0" err="1"/>
              <a:t>wa</a:t>
            </a:r>
            <a:r>
              <a:rPr lang="en-US" sz="2400" cap="none" dirty="0"/>
              <a:t> NSSF </a:t>
            </a:r>
            <a:r>
              <a:rPr lang="en-US" sz="2400" cap="none" dirty="0" err="1"/>
              <a:t>utahudumia</a:t>
            </a:r>
            <a:r>
              <a:rPr lang="en-US" sz="2400" cap="none" dirty="0"/>
              <a:t> </a:t>
            </a:r>
            <a:r>
              <a:rPr lang="en-US" sz="2400" cap="none" dirty="0" err="1"/>
              <a:t>wanachama</a:t>
            </a:r>
            <a:r>
              <a:rPr lang="en-US" sz="2400" cap="none" dirty="0"/>
              <a:t> </a:t>
            </a:r>
            <a:r>
              <a:rPr lang="en-US" sz="2400" cap="none" dirty="0" err="1"/>
              <a:t>wafuatao</a:t>
            </a:r>
            <a:r>
              <a:rPr lang="en-US" sz="2400" cap="none" dirty="0"/>
              <a:t>:</a:t>
            </a:r>
            <a:endParaRPr lang="en-GB" sz="2400" cap="none" dirty="0"/>
          </a:p>
          <a:p>
            <a:pPr lvl="1" algn="just"/>
            <a:r>
              <a:rPr lang="en-US" sz="2200" cap="none" dirty="0"/>
              <a:t>Wafanyakazi </a:t>
            </a:r>
            <a:r>
              <a:rPr lang="en-US" sz="2200" cap="none" dirty="0" err="1"/>
              <a:t>walioajiriwa</a:t>
            </a:r>
            <a:r>
              <a:rPr lang="en-US" sz="2200" cap="none" dirty="0"/>
              <a:t> </a:t>
            </a:r>
            <a:r>
              <a:rPr lang="en-US" sz="2200" cap="none" dirty="0" err="1"/>
              <a:t>katika</a:t>
            </a:r>
            <a:r>
              <a:rPr lang="en-US" sz="2200" cap="none" dirty="0"/>
              <a:t> </a:t>
            </a:r>
            <a:r>
              <a:rPr lang="en-US" sz="2200" cap="none" dirty="0" err="1"/>
              <a:t>sekta</a:t>
            </a:r>
            <a:r>
              <a:rPr lang="en-US" sz="2200" cap="none" dirty="0"/>
              <a:t> </a:t>
            </a:r>
            <a:r>
              <a:rPr lang="en-US" sz="2200" cap="none" dirty="0" err="1"/>
              <a:t>binafsi</a:t>
            </a:r>
            <a:r>
              <a:rPr lang="en-US" sz="2200" cap="none" dirty="0"/>
              <a:t>;</a:t>
            </a:r>
            <a:endParaRPr lang="en-GB" sz="2200" cap="none" dirty="0"/>
          </a:p>
          <a:p>
            <a:pPr lvl="1" algn="just"/>
            <a:r>
              <a:rPr lang="en-US" sz="2200" cap="none" dirty="0"/>
              <a:t>Wafanyakazi </a:t>
            </a:r>
            <a:r>
              <a:rPr lang="en-US" sz="2200" cap="none" dirty="0" err="1"/>
              <a:t>wa</a:t>
            </a:r>
            <a:r>
              <a:rPr lang="en-US" sz="2200" cap="none" dirty="0"/>
              <a:t> </a:t>
            </a:r>
            <a:r>
              <a:rPr lang="en-US" sz="2200" cap="none" dirty="0" err="1"/>
              <a:t>kigeni</a:t>
            </a:r>
            <a:r>
              <a:rPr lang="en-US" sz="2200" cap="none" dirty="0"/>
              <a:t> </a:t>
            </a:r>
            <a:r>
              <a:rPr lang="en-US" sz="2200" cap="none" dirty="0" err="1"/>
              <a:t>walioajiriwa</a:t>
            </a:r>
            <a:r>
              <a:rPr lang="en-US" sz="2200" cap="none" dirty="0"/>
              <a:t> Tanzania Bara;</a:t>
            </a:r>
            <a:endParaRPr lang="en-GB" sz="2200" cap="none" dirty="0"/>
          </a:p>
          <a:p>
            <a:pPr lvl="1" algn="just"/>
            <a:r>
              <a:rPr lang="en-US" sz="2200" cap="none" dirty="0"/>
              <a:t>Wafanyakazi </a:t>
            </a:r>
            <a:r>
              <a:rPr lang="en-US" sz="2200" cap="none" dirty="0" err="1"/>
              <a:t>walioajiriwa</a:t>
            </a:r>
            <a:r>
              <a:rPr lang="en-US" sz="2200" cap="none" dirty="0"/>
              <a:t> </a:t>
            </a:r>
            <a:r>
              <a:rPr lang="en-US" sz="2200" cap="none" dirty="0" err="1"/>
              <a:t>katika</a:t>
            </a:r>
            <a:r>
              <a:rPr lang="en-US" sz="2200" cap="none" dirty="0"/>
              <a:t> </a:t>
            </a:r>
            <a:r>
              <a:rPr lang="en-US" sz="2200" cap="none" dirty="0" err="1"/>
              <a:t>Taasisi</a:t>
            </a:r>
            <a:r>
              <a:rPr lang="en-US" sz="2200" cap="none" dirty="0"/>
              <a:t> </a:t>
            </a:r>
            <a:r>
              <a:rPr lang="en-US" sz="2200" cap="none" dirty="0" err="1"/>
              <a:t>za</a:t>
            </a:r>
            <a:r>
              <a:rPr lang="en-US" sz="2200" cap="none" dirty="0"/>
              <a:t> </a:t>
            </a:r>
            <a:r>
              <a:rPr lang="en-US" sz="2200" cap="none" dirty="0" err="1"/>
              <a:t>kimataifa</a:t>
            </a:r>
            <a:r>
              <a:rPr lang="en-US" sz="2200" cap="none" dirty="0"/>
              <a:t> </a:t>
            </a:r>
            <a:r>
              <a:rPr lang="en-US" sz="2200" cap="none" dirty="0" err="1"/>
              <a:t>zinazofanya</a:t>
            </a:r>
            <a:r>
              <a:rPr lang="en-US" sz="2200" cap="none" dirty="0"/>
              <a:t> </a:t>
            </a:r>
            <a:r>
              <a:rPr lang="en-US" sz="2200" cap="none" dirty="0" err="1"/>
              <a:t>kazi</a:t>
            </a:r>
            <a:r>
              <a:rPr lang="en-US" sz="2200" cap="none" dirty="0"/>
              <a:t> Tanzania Bara;</a:t>
            </a:r>
            <a:endParaRPr lang="en-GB" sz="2200" cap="none" dirty="0"/>
          </a:p>
          <a:p>
            <a:pPr lvl="1" algn="just"/>
            <a:r>
              <a:rPr lang="en-US" sz="2200" cap="none" dirty="0"/>
              <a:t>Wafanyakazi </a:t>
            </a:r>
            <a:r>
              <a:rPr lang="en-US" sz="2200" cap="none" dirty="0" err="1"/>
              <a:t>waliojiajiri</a:t>
            </a:r>
            <a:r>
              <a:rPr lang="en-US" sz="2200" cap="none" dirty="0"/>
              <a:t> </a:t>
            </a:r>
            <a:r>
              <a:rPr lang="en-US" sz="2200" cap="none" dirty="0" err="1"/>
              <a:t>katika</a:t>
            </a:r>
            <a:r>
              <a:rPr lang="en-US" sz="2200" cap="none" dirty="0"/>
              <a:t> </a:t>
            </a:r>
            <a:r>
              <a:rPr lang="en-US" sz="2200" cap="none" dirty="0" err="1"/>
              <a:t>Sekta</a:t>
            </a:r>
            <a:r>
              <a:rPr lang="en-US" sz="2200" cap="none" dirty="0"/>
              <a:t> </a:t>
            </a:r>
            <a:r>
              <a:rPr lang="en-US" sz="2200" cap="none" dirty="0" err="1"/>
              <a:t>isiyo</a:t>
            </a:r>
            <a:r>
              <a:rPr lang="en-US" sz="2200" cap="none" dirty="0"/>
              <a:t> </a:t>
            </a:r>
            <a:r>
              <a:rPr lang="en-US" sz="2200" cap="none" dirty="0" err="1"/>
              <a:t>rasmi</a:t>
            </a:r>
            <a:r>
              <a:rPr lang="en-US" sz="2200" cap="none" dirty="0"/>
              <a:t>;</a:t>
            </a:r>
            <a:endParaRPr lang="en-GB" sz="2200" cap="none" dirty="0"/>
          </a:p>
          <a:p>
            <a:pPr lvl="1" algn="just"/>
            <a:r>
              <a:rPr lang="en-US" sz="2200" cap="none" dirty="0" err="1"/>
              <a:t>Kundi</a:t>
            </a:r>
            <a:r>
              <a:rPr lang="en-US" sz="2200" cap="none" dirty="0"/>
              <a:t> </a:t>
            </a:r>
            <a:r>
              <a:rPr lang="en-US" sz="2200" cap="none" dirty="0" err="1"/>
              <a:t>lingine</a:t>
            </a:r>
            <a:r>
              <a:rPr lang="en-US" sz="2200" cap="none" dirty="0"/>
              <a:t> </a:t>
            </a:r>
            <a:r>
              <a:rPr lang="en-US" sz="2200" cap="none" dirty="0" err="1"/>
              <a:t>lolote</a:t>
            </a:r>
            <a:r>
              <a:rPr lang="en-US" sz="2200" cap="none" dirty="0"/>
              <a:t> </a:t>
            </a:r>
            <a:r>
              <a:rPr lang="en-US" sz="2200" cap="none" dirty="0" err="1"/>
              <a:t>kama</a:t>
            </a:r>
            <a:r>
              <a:rPr lang="en-US" sz="2200" cap="none" dirty="0"/>
              <a:t> </a:t>
            </a:r>
            <a:r>
              <a:rPr lang="en-US" sz="2200" cap="none" dirty="0" err="1"/>
              <a:t>ambavyo</a:t>
            </a:r>
            <a:r>
              <a:rPr lang="en-US" sz="2200" cap="none" dirty="0"/>
              <a:t> </a:t>
            </a:r>
            <a:r>
              <a:rPr lang="en-US" sz="2200" cap="none" dirty="0" err="1"/>
              <a:t>Mheshimiwa</a:t>
            </a:r>
            <a:r>
              <a:rPr lang="en-US" sz="2200" cap="none" dirty="0"/>
              <a:t> Waziri </a:t>
            </a:r>
            <a:r>
              <a:rPr lang="en-US" sz="2200" cap="none" dirty="0" err="1"/>
              <a:t>atakavyoona</a:t>
            </a:r>
            <a:r>
              <a:rPr lang="en-US" sz="2200" cap="none" dirty="0"/>
              <a:t> </a:t>
            </a:r>
            <a:r>
              <a:rPr lang="en-US" sz="2200" cap="none" dirty="0" err="1"/>
              <a:t>inafaa</a:t>
            </a:r>
            <a:r>
              <a:rPr lang="en-US" sz="2200" cap="none" dirty="0"/>
              <a:t> </a:t>
            </a:r>
            <a:r>
              <a:rPr lang="en-US" sz="2200" cap="none" dirty="0" err="1"/>
              <a:t>baada</a:t>
            </a:r>
            <a:r>
              <a:rPr lang="en-US" sz="2200" cap="none" dirty="0"/>
              <a:t> </a:t>
            </a:r>
            <a:r>
              <a:rPr lang="en-US" sz="2200" cap="none" dirty="0" err="1"/>
              <a:t>ya</a:t>
            </a:r>
            <a:r>
              <a:rPr lang="en-US" sz="2200" cap="none" dirty="0"/>
              <a:t> </a:t>
            </a:r>
            <a:r>
              <a:rPr lang="en-US" sz="2200" cap="none" dirty="0" err="1"/>
              <a:t>kushauriwa</a:t>
            </a:r>
            <a:r>
              <a:rPr lang="en-US" sz="2200" cap="none" dirty="0"/>
              <a:t> </a:t>
            </a:r>
            <a:r>
              <a:rPr lang="en-US" sz="2200" cap="none" dirty="0" err="1"/>
              <a:t>na</a:t>
            </a:r>
            <a:r>
              <a:rPr lang="en-US" sz="2200" cap="none" dirty="0"/>
              <a:t> </a:t>
            </a:r>
            <a:r>
              <a:rPr lang="en-US" sz="2200" cap="none" dirty="0" err="1"/>
              <a:t>Mamlaka</a:t>
            </a:r>
            <a:r>
              <a:rPr lang="en-US" sz="2200" cap="none" dirty="0"/>
              <a:t>.</a:t>
            </a:r>
            <a:endParaRPr lang="en-GB" sz="2200" cap="none" dirty="0"/>
          </a:p>
          <a:p>
            <a:pPr algn="just"/>
            <a:endParaRPr lang="en-GB" sz="2000" b="1" dirty="0"/>
          </a:p>
        </p:txBody>
      </p:sp>
      <p:pic>
        <p:nvPicPr>
          <p:cNvPr id="7"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18998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224797"/>
          </a:xfrm>
          <a:solidFill>
            <a:schemeClr val="accent1">
              <a:lumMod val="40000"/>
              <a:lumOff val="60000"/>
            </a:schemeClr>
          </a:solidFill>
        </p:spPr>
        <p:txBody>
          <a:bodyPr/>
          <a:lstStyle/>
          <a:p>
            <a:r>
              <a:rPr lang="en-GB" b="1" dirty="0"/>
              <a:t>Mambo </a:t>
            </a:r>
            <a:r>
              <a:rPr lang="en-GB" b="1" dirty="0" err="1"/>
              <a:t>muhimu</a:t>
            </a:r>
            <a:r>
              <a:rPr lang="en-GB" b="1" dirty="0"/>
              <a:t>…</a:t>
            </a:r>
            <a:r>
              <a:rPr lang="en-GB" dirty="0" smtClean="0"/>
              <a:t/>
            </a:r>
            <a:br>
              <a:rPr lang="en-GB" dirty="0" smtClean="0"/>
            </a:br>
            <a:r>
              <a:rPr lang="en-GB" sz="2400" b="1" dirty="0" err="1"/>
              <a:t>Ukusanyaji</a:t>
            </a:r>
            <a:r>
              <a:rPr lang="en-GB" dirty="0" smtClean="0"/>
              <a:t> </a:t>
            </a:r>
            <a:r>
              <a:rPr lang="en-GB" sz="2400" b="1" dirty="0" err="1"/>
              <a:t>michango</a:t>
            </a:r>
            <a:endParaRPr lang="en-GB" sz="2400" b="1" dirty="0"/>
          </a:p>
        </p:txBody>
      </p:sp>
      <p:sp>
        <p:nvSpPr>
          <p:cNvPr id="3" name="Content Placeholder 2"/>
          <p:cNvSpPr>
            <a:spLocks noGrp="1"/>
          </p:cNvSpPr>
          <p:nvPr>
            <p:ph sz="quarter" idx="13"/>
          </p:nvPr>
        </p:nvSpPr>
        <p:spPr>
          <a:xfrm>
            <a:off x="913774" y="2030506"/>
            <a:ext cx="5106026" cy="3760693"/>
          </a:xfrm>
        </p:spPr>
        <p:txBody>
          <a:bodyPr>
            <a:normAutofit lnSpcReduction="10000"/>
          </a:bodyPr>
          <a:lstStyle/>
          <a:p>
            <a:r>
              <a:rPr lang="en-GB" cap="none" dirty="0" err="1"/>
              <a:t>Viwango</a:t>
            </a:r>
            <a:r>
              <a:rPr lang="en-GB" dirty="0" smtClean="0"/>
              <a:t> </a:t>
            </a:r>
            <a:r>
              <a:rPr lang="en-GB" cap="none" dirty="0" err="1"/>
              <a:t>vya</a:t>
            </a:r>
            <a:r>
              <a:rPr lang="en-GB" dirty="0" smtClean="0"/>
              <a:t> </a:t>
            </a:r>
            <a:r>
              <a:rPr lang="en-GB" cap="none" dirty="0" err="1" smtClean="0"/>
              <a:t>Uchangiaji</a:t>
            </a:r>
            <a:r>
              <a:rPr lang="en-GB" cap="none" dirty="0" smtClean="0"/>
              <a:t> (</a:t>
            </a:r>
            <a:r>
              <a:rPr lang="en-GB" b="1" cap="none" dirty="0" err="1" smtClean="0"/>
              <a:t>Kif</a:t>
            </a:r>
            <a:r>
              <a:rPr lang="en-GB" b="1" cap="none" dirty="0" smtClean="0"/>
              <a:t>. 18</a:t>
            </a:r>
            <a:r>
              <a:rPr lang="en-GB" cap="none" dirty="0" smtClean="0"/>
              <a:t>)</a:t>
            </a:r>
          </a:p>
          <a:p>
            <a:pPr lvl="1"/>
            <a:r>
              <a:rPr lang="en-GB" cap="none" dirty="0" smtClean="0"/>
              <a:t>PSSSF: </a:t>
            </a:r>
            <a:r>
              <a:rPr lang="en-GB" cap="none" dirty="0" err="1" smtClean="0"/>
              <a:t>Mwajiri</a:t>
            </a:r>
            <a:r>
              <a:rPr lang="en-GB" cap="none" dirty="0" smtClean="0"/>
              <a:t> – 15%, </a:t>
            </a:r>
            <a:r>
              <a:rPr lang="en-GB" cap="none" dirty="0" err="1" smtClean="0"/>
              <a:t>Mfanyakazi</a:t>
            </a:r>
            <a:r>
              <a:rPr lang="en-GB" cap="none" dirty="0" smtClean="0"/>
              <a:t> 5%</a:t>
            </a:r>
          </a:p>
          <a:p>
            <a:pPr lvl="1"/>
            <a:r>
              <a:rPr lang="en-GB" cap="none" dirty="0" smtClean="0"/>
              <a:t>NSSF: </a:t>
            </a:r>
            <a:r>
              <a:rPr lang="en-GB" cap="none" dirty="0" err="1" smtClean="0"/>
              <a:t>Mwajiri</a:t>
            </a:r>
            <a:r>
              <a:rPr lang="en-GB" cap="none" dirty="0" smtClean="0"/>
              <a:t> – 10%, </a:t>
            </a:r>
            <a:r>
              <a:rPr lang="en-GB" cap="none" dirty="0" err="1" smtClean="0"/>
              <a:t>Mfanyakazi</a:t>
            </a:r>
            <a:r>
              <a:rPr lang="en-GB" cap="none" dirty="0" smtClean="0"/>
              <a:t> 10%</a:t>
            </a:r>
          </a:p>
          <a:p>
            <a:pPr marL="268288" lvl="1"/>
            <a:r>
              <a:rPr lang="en-US" sz="2000" cap="none" dirty="0" err="1"/>
              <a:t>Mwajiri</a:t>
            </a:r>
            <a:r>
              <a:rPr lang="en-US" dirty="0"/>
              <a:t> </a:t>
            </a:r>
            <a:r>
              <a:rPr lang="en-US" sz="2000" cap="none" dirty="0" err="1"/>
              <a:t>anaweza</a:t>
            </a:r>
            <a:r>
              <a:rPr lang="en-US" dirty="0"/>
              <a:t> </a:t>
            </a:r>
            <a:r>
              <a:rPr lang="en-US" sz="2000" cap="none" dirty="0" err="1"/>
              <a:t>kuchangia</a:t>
            </a:r>
            <a:r>
              <a:rPr lang="en-US" dirty="0"/>
              <a:t> </a:t>
            </a:r>
            <a:r>
              <a:rPr lang="en-US" sz="2000" cap="none" dirty="0" err="1"/>
              <a:t>kiwango</a:t>
            </a:r>
            <a:r>
              <a:rPr lang="en-US" dirty="0"/>
              <a:t> </a:t>
            </a:r>
            <a:r>
              <a:rPr lang="en-US" sz="2000" cap="none" dirty="0" err="1" smtClean="0"/>
              <a:t>kikubwa</a:t>
            </a:r>
            <a:r>
              <a:rPr lang="en-US" sz="2000" cap="none" dirty="0" smtClean="0"/>
              <a:t> Zaidi</a:t>
            </a:r>
          </a:p>
          <a:p>
            <a:pPr marL="268288" lvl="1"/>
            <a:r>
              <a:rPr lang="en-US" sz="2000" cap="none" dirty="0" err="1" smtClean="0"/>
              <a:t>Mshahara</a:t>
            </a:r>
            <a:r>
              <a:rPr lang="en-US" sz="2000" dirty="0" smtClean="0"/>
              <a:t> </a:t>
            </a:r>
            <a:r>
              <a:rPr lang="en-US" sz="2000" cap="none" dirty="0" err="1"/>
              <a:t>utakaozingatiwa</a:t>
            </a:r>
            <a:r>
              <a:rPr lang="en-US" sz="2000" dirty="0"/>
              <a:t> </a:t>
            </a:r>
            <a:r>
              <a:rPr lang="en-US" sz="2000" cap="none" dirty="0" err="1"/>
              <a:t>kufanya</a:t>
            </a:r>
            <a:r>
              <a:rPr lang="en-US" sz="2000" dirty="0"/>
              <a:t> </a:t>
            </a:r>
            <a:r>
              <a:rPr lang="en-US" sz="2000" cap="none" dirty="0" err="1"/>
              <a:t>makato</a:t>
            </a:r>
            <a:r>
              <a:rPr lang="en-US" sz="2000" dirty="0"/>
              <a:t> </a:t>
            </a:r>
            <a:r>
              <a:rPr lang="en-US" sz="2000" cap="none" dirty="0" err="1"/>
              <a:t>ya</a:t>
            </a:r>
            <a:r>
              <a:rPr lang="en-US" sz="2000" dirty="0"/>
              <a:t> </a:t>
            </a:r>
            <a:r>
              <a:rPr lang="en-US" sz="2000" cap="none" dirty="0" err="1"/>
              <a:t>michango</a:t>
            </a:r>
            <a:r>
              <a:rPr lang="en-US" sz="2000" dirty="0"/>
              <a:t> </a:t>
            </a:r>
            <a:r>
              <a:rPr lang="en-US" sz="2000" cap="none" dirty="0" err="1"/>
              <a:t>katika</a:t>
            </a:r>
            <a:r>
              <a:rPr lang="en-US" sz="2000" dirty="0"/>
              <a:t> </a:t>
            </a:r>
            <a:r>
              <a:rPr lang="en-US" sz="2000" cap="none" dirty="0" err="1" smtClean="0"/>
              <a:t>Mfuko</a:t>
            </a:r>
            <a:r>
              <a:rPr lang="en-US" sz="2000" dirty="0" smtClean="0"/>
              <a:t>.</a:t>
            </a:r>
          </a:p>
          <a:p>
            <a:pPr marL="725488" lvl="2"/>
            <a:r>
              <a:rPr lang="en-US" cap="none" dirty="0" smtClean="0"/>
              <a:t>PSSSF: -</a:t>
            </a:r>
            <a:r>
              <a:rPr lang="en-US" cap="none" dirty="0" err="1" smtClean="0"/>
              <a:t>Posho</a:t>
            </a:r>
            <a:endParaRPr lang="en-US" cap="none" dirty="0" smtClean="0"/>
          </a:p>
          <a:p>
            <a:pPr marL="712788" lvl="2" indent="-215900"/>
            <a:r>
              <a:rPr lang="en-US" cap="none" dirty="0" smtClean="0"/>
              <a:t>NSSF: +</a:t>
            </a:r>
            <a:r>
              <a:rPr lang="en-US" cap="none" dirty="0" err="1" smtClean="0"/>
              <a:t>Posho</a:t>
            </a:r>
            <a:r>
              <a:rPr lang="en-US" cap="none" dirty="0" smtClean="0"/>
              <a:t> </a:t>
            </a:r>
            <a:r>
              <a:rPr lang="en-US" cap="none" dirty="0" err="1" smtClean="0"/>
              <a:t>na</a:t>
            </a:r>
            <a:r>
              <a:rPr lang="en-US" dirty="0" smtClean="0"/>
              <a:t> </a:t>
            </a:r>
            <a:r>
              <a:rPr lang="en-US" cap="none" dirty="0" err="1"/>
              <a:t>marupurupu</a:t>
            </a:r>
            <a:r>
              <a:rPr lang="en-US" dirty="0"/>
              <a:t> </a:t>
            </a:r>
            <a:r>
              <a:rPr lang="en-US" cap="none" dirty="0" err="1"/>
              <a:t>mengine</a:t>
            </a:r>
            <a:r>
              <a:rPr lang="en-US" dirty="0"/>
              <a:t> </a:t>
            </a:r>
            <a:r>
              <a:rPr lang="en-US" cap="none" dirty="0" err="1"/>
              <a:t>anayopata</a:t>
            </a:r>
            <a:r>
              <a:rPr lang="en-US" dirty="0"/>
              <a:t> </a:t>
            </a:r>
            <a:r>
              <a:rPr lang="en-US" cap="none" dirty="0" err="1"/>
              <a:t>mfanyakazi</a:t>
            </a:r>
            <a:endParaRPr lang="en-GB" cap="none" dirty="0"/>
          </a:p>
          <a:p>
            <a:endParaRPr lang="en-GB" dirty="0"/>
          </a:p>
        </p:txBody>
      </p:sp>
      <p:sp>
        <p:nvSpPr>
          <p:cNvPr id="4" name="Content Placeholder 3"/>
          <p:cNvSpPr>
            <a:spLocks noGrp="1"/>
          </p:cNvSpPr>
          <p:nvPr>
            <p:ph sz="quarter" idx="14"/>
          </p:nvPr>
        </p:nvSpPr>
        <p:spPr>
          <a:xfrm>
            <a:off x="6172200" y="2030506"/>
            <a:ext cx="5105400" cy="3760693"/>
          </a:xfrm>
        </p:spPr>
        <p:txBody>
          <a:bodyPr>
            <a:normAutofit fontScale="92500"/>
          </a:bodyPr>
          <a:lstStyle/>
          <a:p>
            <a:pPr algn="just"/>
            <a:r>
              <a:rPr lang="en-US" sz="2200" cap="none" dirty="0"/>
              <a:t>Wafanyakazi </a:t>
            </a:r>
            <a:r>
              <a:rPr lang="en-US" sz="2200" cap="none" dirty="0" err="1"/>
              <a:t>ambao</a:t>
            </a:r>
            <a:r>
              <a:rPr lang="en-US" sz="2200" cap="none" dirty="0"/>
              <a:t> </a:t>
            </a:r>
            <a:r>
              <a:rPr lang="en-US" sz="2200" cap="none" dirty="0" err="1"/>
              <a:t>walikuwa</a:t>
            </a:r>
            <a:r>
              <a:rPr lang="en-US" sz="2200" cap="none" dirty="0"/>
              <a:t> </a:t>
            </a:r>
            <a:r>
              <a:rPr lang="en-US" sz="2200" cap="none" dirty="0" err="1"/>
              <a:t>wanachama</a:t>
            </a:r>
            <a:r>
              <a:rPr lang="en-US" sz="2200" cap="none" dirty="0"/>
              <a:t> </a:t>
            </a:r>
            <a:r>
              <a:rPr lang="en-US" sz="2200" cap="none" dirty="0" err="1"/>
              <a:t>wa</a:t>
            </a:r>
            <a:r>
              <a:rPr lang="en-US" sz="2200" cap="none" dirty="0"/>
              <a:t> </a:t>
            </a:r>
            <a:r>
              <a:rPr lang="en-US" sz="2200" cap="none" dirty="0" err="1"/>
              <a:t>Mifuko</a:t>
            </a:r>
            <a:r>
              <a:rPr lang="en-US" sz="2200" cap="none" dirty="0"/>
              <a:t> </a:t>
            </a:r>
            <a:r>
              <a:rPr lang="en-US" sz="2200" cap="none" dirty="0" err="1"/>
              <a:t>iliyounganishwa</a:t>
            </a:r>
            <a:r>
              <a:rPr lang="en-US" sz="2200" cap="none" dirty="0"/>
              <a:t> (GEPF, LAPF, PPF </a:t>
            </a:r>
            <a:r>
              <a:rPr lang="en-US" sz="2200" cap="none" dirty="0" err="1"/>
              <a:t>na</a:t>
            </a:r>
            <a:r>
              <a:rPr lang="en-US" sz="2200" cap="none" dirty="0"/>
              <a:t> PSPF), </a:t>
            </a:r>
            <a:r>
              <a:rPr lang="en-US" sz="2200" cap="none" dirty="0" err="1"/>
              <a:t>ambao</a:t>
            </a:r>
            <a:r>
              <a:rPr lang="en-US" sz="2200" cap="none" dirty="0"/>
              <a:t> </a:t>
            </a:r>
            <a:r>
              <a:rPr lang="en-US" sz="2200" cap="none" dirty="0" err="1"/>
              <a:t>mshahara</a:t>
            </a:r>
            <a:r>
              <a:rPr lang="en-US" sz="2200" cap="none" dirty="0"/>
              <a:t> </a:t>
            </a:r>
            <a:r>
              <a:rPr lang="en-US" sz="2200" cap="none" dirty="0" err="1"/>
              <a:t>uliokuwa</a:t>
            </a:r>
            <a:r>
              <a:rPr lang="en-US" sz="2200" cap="none" dirty="0"/>
              <a:t> </a:t>
            </a:r>
            <a:r>
              <a:rPr lang="en-US" sz="2200" cap="none" dirty="0" err="1"/>
              <a:t>unatumika</a:t>
            </a:r>
            <a:r>
              <a:rPr lang="en-US" sz="2200" cap="none" dirty="0"/>
              <a:t> </a:t>
            </a:r>
            <a:r>
              <a:rPr lang="en-US" sz="2200" cap="none" dirty="0" err="1"/>
              <a:t>pamoja</a:t>
            </a:r>
            <a:r>
              <a:rPr lang="en-US" sz="2200" cap="none" dirty="0"/>
              <a:t> </a:t>
            </a:r>
            <a:r>
              <a:rPr lang="en-US" sz="2200" cap="none" dirty="0" err="1"/>
              <a:t>na</a:t>
            </a:r>
            <a:r>
              <a:rPr lang="en-US" sz="2200" cap="none" dirty="0"/>
              <a:t> </a:t>
            </a:r>
            <a:r>
              <a:rPr lang="en-US" sz="2200" cap="none" dirty="0" err="1"/>
              <a:t>viwango</a:t>
            </a:r>
            <a:r>
              <a:rPr lang="en-US" sz="2200" cap="none" dirty="0"/>
              <a:t> </a:t>
            </a:r>
            <a:r>
              <a:rPr lang="en-US" sz="2200" cap="none" dirty="0" err="1"/>
              <a:t>vya</a:t>
            </a:r>
            <a:r>
              <a:rPr lang="en-US" sz="2200" cap="none" dirty="0"/>
              <a:t> </a:t>
            </a:r>
            <a:r>
              <a:rPr lang="en-US" sz="2200" cap="none" dirty="0" err="1"/>
              <a:t>uchangiaji</a:t>
            </a:r>
            <a:r>
              <a:rPr lang="en-US" sz="2200" cap="none" dirty="0"/>
              <a:t>, </a:t>
            </a:r>
            <a:r>
              <a:rPr lang="en-US" sz="2200" cap="none" dirty="0" err="1"/>
              <a:t>endapo</a:t>
            </a:r>
            <a:r>
              <a:rPr lang="en-US" sz="2200" cap="none" dirty="0"/>
              <a:t> </a:t>
            </a:r>
            <a:r>
              <a:rPr lang="en-US" sz="2200" cap="none" dirty="0" err="1"/>
              <a:t>vinatofautiana</a:t>
            </a:r>
            <a:r>
              <a:rPr lang="en-US" sz="2200" cap="none" dirty="0"/>
              <a:t> </a:t>
            </a:r>
            <a:r>
              <a:rPr lang="en-US" sz="2200" cap="none" dirty="0" err="1"/>
              <a:t>na</a:t>
            </a:r>
            <a:r>
              <a:rPr lang="en-US" sz="2200" cap="none" dirty="0"/>
              <a:t> </a:t>
            </a:r>
            <a:r>
              <a:rPr lang="en-US" sz="2200" cap="none" dirty="0" err="1"/>
              <a:t>masharti</a:t>
            </a:r>
            <a:r>
              <a:rPr lang="en-US" sz="2200" cap="none" dirty="0"/>
              <a:t> </a:t>
            </a:r>
            <a:r>
              <a:rPr lang="en-US" sz="2200" cap="none" dirty="0" err="1"/>
              <a:t>ya</a:t>
            </a:r>
            <a:r>
              <a:rPr lang="en-US" sz="2200" cap="none" dirty="0"/>
              <a:t> </a:t>
            </a:r>
            <a:r>
              <a:rPr lang="en-US" sz="2200" cap="none" dirty="0" err="1"/>
              <a:t>Sheria</a:t>
            </a:r>
            <a:r>
              <a:rPr lang="en-US" sz="2200" cap="none" dirty="0"/>
              <a:t> </a:t>
            </a:r>
            <a:r>
              <a:rPr lang="en-US" sz="2200" cap="none" dirty="0" err="1"/>
              <a:t>ya</a:t>
            </a:r>
            <a:r>
              <a:rPr lang="en-US" sz="2200" cap="none" dirty="0"/>
              <a:t> </a:t>
            </a:r>
            <a:r>
              <a:rPr lang="en-US" sz="2200" cap="none" dirty="0" err="1"/>
              <a:t>Mfuko</a:t>
            </a:r>
            <a:r>
              <a:rPr lang="en-US" sz="2200" cap="none" dirty="0"/>
              <a:t> </a:t>
            </a:r>
            <a:r>
              <a:rPr lang="en-US" sz="2200" cap="none" dirty="0" err="1"/>
              <a:t>wa</a:t>
            </a:r>
            <a:r>
              <a:rPr lang="en-US" sz="2200" cap="none" dirty="0"/>
              <a:t> PSSSF, </a:t>
            </a:r>
            <a:r>
              <a:rPr lang="en-US" sz="2200" cap="none" dirty="0" err="1"/>
              <a:t>kwa</a:t>
            </a:r>
            <a:r>
              <a:rPr lang="en-US" sz="2200" cap="none" dirty="0"/>
              <a:t> </a:t>
            </a:r>
            <a:r>
              <a:rPr lang="en-US" sz="2200" cap="none" dirty="0" err="1" smtClean="0"/>
              <a:t>Kipindi</a:t>
            </a:r>
            <a:r>
              <a:rPr lang="en-US" sz="2200" cap="none" dirty="0" smtClean="0"/>
              <a:t> </a:t>
            </a:r>
            <a:r>
              <a:rPr lang="en-US" sz="2200" cap="none" dirty="0" err="1"/>
              <a:t>chote</a:t>
            </a:r>
            <a:r>
              <a:rPr lang="en-US" sz="2200" cap="none" dirty="0"/>
              <a:t> cha </a:t>
            </a:r>
            <a:r>
              <a:rPr lang="en-US" sz="2200" cap="none" dirty="0" err="1" smtClean="0"/>
              <a:t>Mpito</a:t>
            </a:r>
            <a:r>
              <a:rPr lang="en-US" sz="2200" cap="none" dirty="0"/>
              <a:t>, </a:t>
            </a:r>
            <a:r>
              <a:rPr lang="en-US" sz="2200" cap="none" dirty="0" err="1"/>
              <a:t>wataendelea</a:t>
            </a:r>
            <a:r>
              <a:rPr lang="en-US" sz="2200" cap="none" dirty="0"/>
              <a:t> </a:t>
            </a:r>
            <a:r>
              <a:rPr lang="en-US" sz="2200" cap="none" dirty="0" err="1"/>
              <a:t>kutumia</a:t>
            </a:r>
            <a:r>
              <a:rPr lang="en-US" sz="2200" cap="none" dirty="0"/>
              <a:t> </a:t>
            </a:r>
            <a:r>
              <a:rPr lang="en-US" sz="2200" cap="none" dirty="0" err="1"/>
              <a:t>mshahara</a:t>
            </a:r>
            <a:r>
              <a:rPr lang="en-US" sz="2200" cap="none" dirty="0"/>
              <a:t> </a:t>
            </a:r>
            <a:r>
              <a:rPr lang="en-US" sz="2200" cap="none" dirty="0" err="1"/>
              <a:t>na</a:t>
            </a:r>
            <a:r>
              <a:rPr lang="en-US" sz="2200" cap="none" dirty="0"/>
              <a:t> </a:t>
            </a:r>
            <a:r>
              <a:rPr lang="en-US" sz="2200" cap="none" dirty="0" err="1"/>
              <a:t>viwango</a:t>
            </a:r>
            <a:r>
              <a:rPr lang="en-US" sz="2200" cap="none" dirty="0"/>
              <a:t> </a:t>
            </a:r>
            <a:r>
              <a:rPr lang="en-US" sz="2200" cap="none" dirty="0" err="1"/>
              <a:t>vya</a:t>
            </a:r>
            <a:r>
              <a:rPr lang="en-US" sz="2200" cap="none" dirty="0"/>
              <a:t> </a:t>
            </a:r>
            <a:r>
              <a:rPr lang="en-US" sz="2200" cap="none" dirty="0" err="1"/>
              <a:t>uchangiaji</a:t>
            </a:r>
            <a:r>
              <a:rPr lang="en-US" sz="2200" cap="none" dirty="0"/>
              <a:t> </a:t>
            </a:r>
            <a:r>
              <a:rPr lang="en-US" sz="2200" cap="none" dirty="0" err="1"/>
              <a:t>vilivyokuwa</a:t>
            </a:r>
            <a:r>
              <a:rPr lang="en-US" sz="2200" cap="none" dirty="0"/>
              <a:t> </a:t>
            </a:r>
            <a:r>
              <a:rPr lang="en-US" sz="2200" cap="none" dirty="0" err="1"/>
              <a:t>vinatumiwa</a:t>
            </a:r>
            <a:r>
              <a:rPr lang="en-US" sz="2200" cap="none" dirty="0"/>
              <a:t> </a:t>
            </a:r>
            <a:r>
              <a:rPr lang="en-US" sz="2200" cap="none" dirty="0" err="1"/>
              <a:t>na</a:t>
            </a:r>
            <a:r>
              <a:rPr lang="en-US" sz="2200" cap="none" dirty="0"/>
              <a:t> </a:t>
            </a:r>
            <a:r>
              <a:rPr lang="en-US" sz="2200" cap="none" dirty="0" err="1"/>
              <a:t>Mifuko</a:t>
            </a:r>
            <a:r>
              <a:rPr lang="en-US" sz="2200" cap="none" dirty="0"/>
              <a:t> </a:t>
            </a:r>
            <a:r>
              <a:rPr lang="en-US" sz="2200" cap="none" dirty="0" err="1"/>
              <a:t>yao</a:t>
            </a:r>
            <a:r>
              <a:rPr lang="en-US" sz="2200" cap="none" dirty="0"/>
              <a:t> </a:t>
            </a:r>
            <a:r>
              <a:rPr lang="en-US" sz="2200" cap="none" dirty="0" err="1"/>
              <a:t>ya</a:t>
            </a:r>
            <a:r>
              <a:rPr lang="en-US" sz="2200" cap="none" dirty="0"/>
              <a:t> </a:t>
            </a:r>
            <a:r>
              <a:rPr lang="en-US" sz="2200" cap="none" dirty="0" err="1"/>
              <a:t>zamani</a:t>
            </a:r>
            <a:r>
              <a:rPr lang="en-US" sz="2200" cap="none" dirty="0"/>
              <a:t>, </a:t>
            </a:r>
            <a:r>
              <a:rPr lang="en-US" sz="2200" cap="none" dirty="0" err="1"/>
              <a:t>mpaka</a:t>
            </a:r>
            <a:r>
              <a:rPr lang="en-US" sz="2200" cap="none" dirty="0"/>
              <a:t> </a:t>
            </a:r>
            <a:r>
              <a:rPr lang="en-US" sz="2200" cap="none" dirty="0" err="1"/>
              <a:t>watakapojulishwa</a:t>
            </a:r>
            <a:r>
              <a:rPr lang="en-US" sz="2200" cap="none" dirty="0"/>
              <a:t> </a:t>
            </a:r>
            <a:r>
              <a:rPr lang="en-US" sz="2200" cap="none" dirty="0" err="1"/>
              <a:t>vinginevyo</a:t>
            </a:r>
            <a:r>
              <a:rPr lang="en-US" sz="2200" cap="none" dirty="0"/>
              <a:t> </a:t>
            </a:r>
            <a:r>
              <a:rPr lang="en-US" sz="2200" cap="none" dirty="0" err="1"/>
              <a:t>na</a:t>
            </a:r>
            <a:r>
              <a:rPr lang="en-US" sz="2200" cap="none" dirty="0"/>
              <a:t> </a:t>
            </a:r>
            <a:r>
              <a:rPr lang="en-US" sz="2200" cap="none" dirty="0" err="1"/>
              <a:t>Mfuko</a:t>
            </a:r>
            <a:r>
              <a:rPr lang="en-US" sz="2200" cap="none" dirty="0"/>
              <a:t>.</a:t>
            </a:r>
            <a:endParaRPr lang="en-GB" sz="2200" cap="none" dirty="0"/>
          </a:p>
          <a:p>
            <a:endParaRPr lang="en-GB" dirty="0"/>
          </a:p>
        </p:txBody>
      </p:sp>
      <p:pic>
        <p:nvPicPr>
          <p:cNvPr id="5"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58881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19125"/>
            <a:ext cx="10363200" cy="1122589"/>
          </a:xfrm>
          <a:solidFill>
            <a:schemeClr val="accent1">
              <a:lumMod val="40000"/>
              <a:lumOff val="60000"/>
            </a:schemeClr>
          </a:solidFill>
        </p:spPr>
        <p:txBody>
          <a:bodyPr/>
          <a:lstStyle/>
          <a:p>
            <a:r>
              <a:rPr lang="en-GB" b="1" dirty="0"/>
              <a:t>Mambo </a:t>
            </a:r>
            <a:r>
              <a:rPr lang="en-GB" b="1" dirty="0" err="1"/>
              <a:t>muhimu</a:t>
            </a:r>
            <a:r>
              <a:rPr lang="en-GB" b="1" dirty="0"/>
              <a:t>…</a:t>
            </a:r>
            <a:r>
              <a:rPr lang="en-GB" dirty="0"/>
              <a:t/>
            </a:r>
            <a:br>
              <a:rPr lang="en-GB" dirty="0"/>
            </a:br>
            <a:r>
              <a:rPr lang="en-GB" sz="2400" b="1" dirty="0" err="1"/>
              <a:t>Ukusanyaji</a:t>
            </a:r>
            <a:r>
              <a:rPr lang="en-GB" dirty="0"/>
              <a:t> </a:t>
            </a:r>
            <a:r>
              <a:rPr lang="en-GB" sz="2400" b="1" dirty="0" err="1"/>
              <a:t>michango</a:t>
            </a:r>
            <a:endParaRPr lang="en-GB" sz="2400" b="1" dirty="0"/>
          </a:p>
        </p:txBody>
      </p:sp>
      <p:sp>
        <p:nvSpPr>
          <p:cNvPr id="3" name="Content Placeholder 2"/>
          <p:cNvSpPr>
            <a:spLocks noGrp="1"/>
          </p:cNvSpPr>
          <p:nvPr>
            <p:ph sz="quarter" idx="13"/>
          </p:nvPr>
        </p:nvSpPr>
        <p:spPr>
          <a:xfrm>
            <a:off x="913774" y="1855694"/>
            <a:ext cx="10363826" cy="3935505"/>
          </a:xfrm>
        </p:spPr>
        <p:txBody>
          <a:bodyPr>
            <a:normAutofit lnSpcReduction="10000"/>
          </a:bodyPr>
          <a:lstStyle/>
          <a:p>
            <a:pPr lvl="0" algn="just"/>
            <a:r>
              <a:rPr lang="en-US" sz="2600" cap="none" dirty="0" err="1"/>
              <a:t>Michango</a:t>
            </a:r>
            <a:r>
              <a:rPr lang="en-US" sz="2600" cap="none" dirty="0"/>
              <a:t> </a:t>
            </a:r>
            <a:r>
              <a:rPr lang="en-US" sz="2600" cap="none" dirty="0" err="1"/>
              <a:t>yote</a:t>
            </a:r>
            <a:r>
              <a:rPr lang="en-US" sz="2600" cap="none" dirty="0"/>
              <a:t> </a:t>
            </a:r>
            <a:r>
              <a:rPr lang="en-US" sz="2600" cap="none" dirty="0" err="1"/>
              <a:t>iliyowasilishwa</a:t>
            </a:r>
            <a:r>
              <a:rPr lang="en-US" sz="2600" cap="none" dirty="0"/>
              <a:t> </a:t>
            </a:r>
            <a:r>
              <a:rPr lang="en-US" sz="2600" cap="none" dirty="0" err="1"/>
              <a:t>katika</a:t>
            </a:r>
            <a:r>
              <a:rPr lang="en-US" sz="2600" cap="none" dirty="0"/>
              <a:t> </a:t>
            </a:r>
            <a:r>
              <a:rPr lang="en-US" sz="2600" cap="none" dirty="0" err="1"/>
              <a:t>Mifuko</a:t>
            </a:r>
            <a:r>
              <a:rPr lang="en-US" sz="2600" cap="none" dirty="0"/>
              <a:t> </a:t>
            </a:r>
            <a:r>
              <a:rPr lang="en-US" sz="2600" cap="none" dirty="0" err="1"/>
              <a:t>iliyounganishwa</a:t>
            </a:r>
            <a:r>
              <a:rPr lang="en-US" sz="2600" cap="none" dirty="0"/>
              <a:t> </a:t>
            </a:r>
            <a:r>
              <a:rPr lang="en-US" sz="2600" cap="none" dirty="0" err="1"/>
              <a:t>kabla</a:t>
            </a:r>
            <a:r>
              <a:rPr lang="en-US" sz="2600" cap="none" dirty="0"/>
              <a:t> </a:t>
            </a:r>
            <a:r>
              <a:rPr lang="en-US" sz="2600" cap="none" dirty="0" err="1"/>
              <a:t>ya</a:t>
            </a:r>
            <a:r>
              <a:rPr lang="en-US" sz="2600" cap="none" dirty="0"/>
              <a:t> Tarehe 01 </a:t>
            </a:r>
            <a:r>
              <a:rPr lang="en-US" sz="2600" cap="none" dirty="0" err="1"/>
              <a:t>Agosti</a:t>
            </a:r>
            <a:r>
              <a:rPr lang="en-US" sz="2600" cap="none" dirty="0"/>
              <a:t>, 2018 </a:t>
            </a:r>
            <a:r>
              <a:rPr lang="en-US" sz="2600" cap="none" dirty="0" err="1"/>
              <a:t>itazingatiwa</a:t>
            </a:r>
            <a:r>
              <a:rPr lang="en-US" sz="2600" cap="none" dirty="0"/>
              <a:t> kana </a:t>
            </a:r>
            <a:r>
              <a:rPr lang="en-US" sz="2600" cap="none" dirty="0" err="1"/>
              <a:t>kwamba</a:t>
            </a:r>
            <a:r>
              <a:rPr lang="en-US" sz="2600" cap="none" dirty="0"/>
              <a:t> </a:t>
            </a:r>
            <a:r>
              <a:rPr lang="en-US" sz="2600" cap="none" dirty="0" err="1"/>
              <a:t>imewasilishwa</a:t>
            </a:r>
            <a:r>
              <a:rPr lang="en-US" sz="2600" cap="none" dirty="0"/>
              <a:t> </a:t>
            </a:r>
            <a:r>
              <a:rPr lang="en-US" sz="2600" cap="none" dirty="0" err="1"/>
              <a:t>katika</a:t>
            </a:r>
            <a:r>
              <a:rPr lang="en-US" sz="2600" cap="none" dirty="0"/>
              <a:t> </a:t>
            </a:r>
            <a:r>
              <a:rPr lang="en-US" sz="2600" cap="none" dirty="0" err="1"/>
              <a:t>Mfuko</a:t>
            </a:r>
            <a:r>
              <a:rPr lang="en-US" sz="2600" cap="none" dirty="0"/>
              <a:t> </a:t>
            </a:r>
            <a:r>
              <a:rPr lang="en-US" sz="2600" cap="none" dirty="0" err="1"/>
              <a:t>wa</a:t>
            </a:r>
            <a:r>
              <a:rPr lang="en-US" sz="2600" cap="none" dirty="0"/>
              <a:t> PSSSF</a:t>
            </a:r>
            <a:r>
              <a:rPr lang="en-US" sz="2600" cap="none" dirty="0" smtClean="0"/>
              <a:t>.</a:t>
            </a:r>
          </a:p>
          <a:p>
            <a:pPr lvl="0" algn="just"/>
            <a:endParaRPr lang="en-GB" sz="2600" cap="none" dirty="0"/>
          </a:p>
          <a:p>
            <a:pPr lvl="0" algn="just"/>
            <a:r>
              <a:rPr lang="en-US" sz="2600" cap="none" dirty="0"/>
              <a:t>Ili </a:t>
            </a:r>
            <a:r>
              <a:rPr lang="en-US" sz="2600" cap="none" dirty="0" err="1"/>
              <a:t>kulinda</a:t>
            </a:r>
            <a:r>
              <a:rPr lang="en-US" sz="2600" cap="none" dirty="0"/>
              <a:t> </a:t>
            </a:r>
            <a:r>
              <a:rPr lang="en-US" sz="2600" cap="none" dirty="0" err="1"/>
              <a:t>na</a:t>
            </a:r>
            <a:r>
              <a:rPr lang="en-US" sz="2600" cap="none" dirty="0"/>
              <a:t> </a:t>
            </a:r>
            <a:r>
              <a:rPr lang="en-US" sz="2600" cap="none" dirty="0" err="1"/>
              <a:t>kutetea</a:t>
            </a:r>
            <a:r>
              <a:rPr lang="en-US" sz="2600" cap="none" dirty="0"/>
              <a:t> </a:t>
            </a:r>
            <a:r>
              <a:rPr lang="en-US" sz="2600" cap="none" dirty="0" err="1"/>
              <a:t>maslahi</a:t>
            </a:r>
            <a:r>
              <a:rPr lang="en-US" sz="2600" cap="none" dirty="0"/>
              <a:t> </a:t>
            </a:r>
            <a:r>
              <a:rPr lang="en-US" sz="2600" cap="none" dirty="0" err="1"/>
              <a:t>ya</a:t>
            </a:r>
            <a:r>
              <a:rPr lang="en-US" sz="2600" cap="none" dirty="0"/>
              <a:t> </a:t>
            </a:r>
            <a:r>
              <a:rPr lang="en-US" sz="2600" cap="none" dirty="0" err="1"/>
              <a:t>mwanachama</a:t>
            </a:r>
            <a:r>
              <a:rPr lang="en-US" sz="2600" cap="none" dirty="0"/>
              <a:t>, </a:t>
            </a:r>
            <a:r>
              <a:rPr lang="en-US" sz="2600" cap="none" dirty="0" err="1"/>
              <a:t>sheria</a:t>
            </a:r>
            <a:r>
              <a:rPr lang="en-US" sz="2600" cap="none" dirty="0"/>
              <a:t> </a:t>
            </a:r>
            <a:r>
              <a:rPr lang="en-US" sz="2600" cap="none" dirty="0" err="1"/>
              <a:t>mpya</a:t>
            </a:r>
            <a:r>
              <a:rPr lang="en-US" sz="2600" cap="none" dirty="0"/>
              <a:t> </a:t>
            </a:r>
            <a:r>
              <a:rPr lang="en-US" sz="2600" cap="none" dirty="0" err="1"/>
              <a:t>ya</a:t>
            </a:r>
            <a:r>
              <a:rPr lang="en-US" sz="2600" cap="none" dirty="0"/>
              <a:t> PSSSF </a:t>
            </a:r>
            <a:r>
              <a:rPr lang="en-US" sz="2600" cap="none" dirty="0" err="1"/>
              <a:t>imeweka</a:t>
            </a:r>
            <a:r>
              <a:rPr lang="en-US" sz="2600" cap="none" dirty="0"/>
              <a:t> </a:t>
            </a:r>
            <a:r>
              <a:rPr lang="en-US" sz="2600" cap="none" dirty="0" err="1"/>
              <a:t>faini</a:t>
            </a:r>
            <a:r>
              <a:rPr lang="en-US" sz="2600" cap="none" dirty="0"/>
              <a:t> </a:t>
            </a:r>
            <a:r>
              <a:rPr lang="en-US" sz="2600" cap="none" dirty="0" err="1"/>
              <a:t>ya</a:t>
            </a:r>
            <a:r>
              <a:rPr lang="en-US" sz="2600" cap="none" dirty="0"/>
              <a:t> </a:t>
            </a:r>
            <a:r>
              <a:rPr lang="en-US" sz="2600" cap="none" dirty="0" err="1"/>
              <a:t>kiwango</a:t>
            </a:r>
            <a:r>
              <a:rPr lang="en-US" sz="2600" cap="none" dirty="0"/>
              <a:t> cha </a:t>
            </a:r>
            <a:r>
              <a:rPr lang="en-US" sz="2600" cap="none" dirty="0" err="1"/>
              <a:t>Asilimia</a:t>
            </a:r>
            <a:r>
              <a:rPr lang="en-US" sz="2600" cap="none" dirty="0"/>
              <a:t> 1.5 </a:t>
            </a:r>
            <a:r>
              <a:rPr lang="en-US" sz="2600" cap="none" dirty="0" err="1"/>
              <a:t>ya</a:t>
            </a:r>
            <a:r>
              <a:rPr lang="en-US" sz="2600" cap="none" dirty="0"/>
              <a:t> </a:t>
            </a:r>
            <a:r>
              <a:rPr lang="en-US" sz="2600" cap="none" dirty="0" err="1"/>
              <a:t>michango</a:t>
            </a:r>
            <a:r>
              <a:rPr lang="en-US" sz="2600" cap="none" dirty="0"/>
              <a:t> </a:t>
            </a:r>
            <a:r>
              <a:rPr lang="en-US" sz="2600" cap="none" dirty="0" err="1"/>
              <a:t>iliyocheleweshwa</a:t>
            </a:r>
            <a:r>
              <a:rPr lang="en-US" sz="2600" cap="none" dirty="0"/>
              <a:t> </a:t>
            </a:r>
            <a:r>
              <a:rPr lang="en-US" sz="2600" cap="none" dirty="0" err="1"/>
              <a:t>na</a:t>
            </a:r>
            <a:r>
              <a:rPr lang="en-US" sz="2600" cap="none" dirty="0"/>
              <a:t> </a:t>
            </a:r>
            <a:r>
              <a:rPr lang="en-US" sz="2600" cap="none" dirty="0" err="1"/>
              <a:t>endapo</a:t>
            </a:r>
            <a:r>
              <a:rPr lang="en-US" sz="2600" cap="none" dirty="0"/>
              <a:t> </a:t>
            </a:r>
            <a:r>
              <a:rPr lang="en-US" sz="2600" cap="none" dirty="0" err="1"/>
              <a:t>mwajiri</a:t>
            </a:r>
            <a:r>
              <a:rPr lang="en-US" sz="2600" cap="none" dirty="0"/>
              <a:t> </a:t>
            </a:r>
            <a:r>
              <a:rPr lang="en-US" sz="2600" cap="none" dirty="0" err="1"/>
              <a:t>ataendelea</a:t>
            </a:r>
            <a:r>
              <a:rPr lang="en-US" sz="2600" cap="none" dirty="0"/>
              <a:t> </a:t>
            </a:r>
            <a:r>
              <a:rPr lang="en-US" sz="2600" cap="none" dirty="0" err="1"/>
              <a:t>kuchelewesha</a:t>
            </a:r>
            <a:r>
              <a:rPr lang="en-US" sz="2600" cap="none" dirty="0"/>
              <a:t> </a:t>
            </a:r>
            <a:r>
              <a:rPr lang="en-US" sz="2600" cap="none" dirty="0" err="1"/>
              <a:t>michango</a:t>
            </a:r>
            <a:r>
              <a:rPr lang="en-US" sz="2600" cap="none" dirty="0"/>
              <a:t>, </a:t>
            </a:r>
            <a:r>
              <a:rPr lang="en-US" sz="2600" cap="none" dirty="0" err="1"/>
              <a:t>tozo</a:t>
            </a:r>
            <a:r>
              <a:rPr lang="en-US" sz="2600" cap="none" dirty="0"/>
              <a:t> </a:t>
            </a:r>
            <a:r>
              <a:rPr lang="en-US" sz="2600" cap="none" dirty="0" err="1"/>
              <a:t>itaendelea</a:t>
            </a:r>
            <a:r>
              <a:rPr lang="en-US" sz="2600" cap="none" dirty="0"/>
              <a:t> </a:t>
            </a:r>
            <a:r>
              <a:rPr lang="en-US" sz="2600" cap="none" dirty="0" err="1"/>
              <a:t>kutozwa</a:t>
            </a:r>
            <a:r>
              <a:rPr lang="en-US" sz="2600" cap="none" dirty="0"/>
              <a:t> </a:t>
            </a:r>
            <a:r>
              <a:rPr lang="en-US" sz="2600" cap="none" dirty="0" err="1"/>
              <a:t>kwa</a:t>
            </a:r>
            <a:r>
              <a:rPr lang="en-US" sz="2600" cap="none" dirty="0"/>
              <a:t> </a:t>
            </a:r>
            <a:r>
              <a:rPr lang="en-US" sz="2600" cap="none" dirty="0" err="1"/>
              <a:t>utaratibu</a:t>
            </a:r>
            <a:r>
              <a:rPr lang="en-US" sz="2600" cap="none" dirty="0"/>
              <a:t> </a:t>
            </a:r>
            <a:r>
              <a:rPr lang="en-US" sz="2600" cap="none" dirty="0" err="1"/>
              <a:t>wa</a:t>
            </a:r>
            <a:r>
              <a:rPr lang="en-US" sz="2600" cap="none" dirty="0"/>
              <a:t> </a:t>
            </a:r>
            <a:r>
              <a:rPr lang="en-US" sz="2600" cap="none" dirty="0" err="1"/>
              <a:t>riba</a:t>
            </a:r>
            <a:r>
              <a:rPr lang="en-US" sz="2600" cap="none" dirty="0"/>
              <a:t> </a:t>
            </a:r>
            <a:r>
              <a:rPr lang="en-US" sz="2600" cap="none" dirty="0" err="1"/>
              <a:t>dundulizi</a:t>
            </a:r>
            <a:r>
              <a:rPr lang="en-US" sz="2600" cap="none" dirty="0"/>
              <a:t> (compound interest).</a:t>
            </a:r>
            <a:endParaRPr lang="en-GB" sz="2600" cap="none" dirty="0"/>
          </a:p>
          <a:p>
            <a:endParaRPr lang="en-GB" cap="none"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98564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FFF"/>
            </a:gs>
            <a:gs pos="100000">
              <a:srgbClr val="B8B8B8"/>
            </a:gs>
          </a:gsLst>
          <a:lin ang="54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949026"/>
          </a:xfrm>
          <a:solidFill>
            <a:schemeClr val="accent1">
              <a:lumMod val="40000"/>
              <a:lumOff val="60000"/>
            </a:schemeClr>
          </a:solidFill>
        </p:spPr>
        <p:txBody>
          <a:bodyPr/>
          <a:lstStyle/>
          <a:p>
            <a:r>
              <a:rPr lang="en-GB" b="1" dirty="0"/>
              <a:t>Mambo </a:t>
            </a:r>
            <a:r>
              <a:rPr lang="en-GB" b="1" dirty="0" err="1"/>
              <a:t>muhimu</a:t>
            </a:r>
            <a:r>
              <a:rPr lang="en-GB" b="1" dirty="0"/>
              <a:t>…</a:t>
            </a:r>
            <a:r>
              <a:rPr lang="en-GB" dirty="0"/>
              <a:t/>
            </a:r>
            <a:br>
              <a:rPr lang="en-GB" dirty="0"/>
            </a:br>
            <a:r>
              <a:rPr lang="en-GB" sz="2400" b="1" dirty="0" err="1" smtClean="0"/>
              <a:t>ulipaji</a:t>
            </a:r>
            <a:r>
              <a:rPr lang="en-GB" sz="2400" b="1" dirty="0" smtClean="0"/>
              <a:t> </a:t>
            </a:r>
            <a:r>
              <a:rPr lang="en-GB" sz="2400" b="1" dirty="0" err="1" smtClean="0"/>
              <a:t>mafao</a:t>
            </a:r>
            <a:endParaRPr lang="en-GB" sz="2400" b="1" dirty="0"/>
          </a:p>
        </p:txBody>
      </p:sp>
      <p:sp>
        <p:nvSpPr>
          <p:cNvPr id="3" name="Content Placeholder 2"/>
          <p:cNvSpPr>
            <a:spLocks noGrp="1"/>
          </p:cNvSpPr>
          <p:nvPr>
            <p:ph sz="quarter" idx="13"/>
          </p:nvPr>
        </p:nvSpPr>
        <p:spPr>
          <a:xfrm>
            <a:off x="913774" y="1930400"/>
            <a:ext cx="5106026" cy="3860799"/>
          </a:xfrm>
        </p:spPr>
        <p:txBody>
          <a:bodyPr>
            <a:normAutofit lnSpcReduction="10000"/>
          </a:bodyPr>
          <a:lstStyle/>
          <a:p>
            <a:r>
              <a:rPr lang="en-GB" cap="none" dirty="0" err="1"/>
              <a:t>Umri</a:t>
            </a:r>
            <a:r>
              <a:rPr lang="en-GB" dirty="0" smtClean="0"/>
              <a:t> </a:t>
            </a:r>
            <a:r>
              <a:rPr lang="en-GB" cap="none" dirty="0" err="1"/>
              <a:t>wa</a:t>
            </a:r>
            <a:r>
              <a:rPr lang="en-GB" dirty="0" smtClean="0"/>
              <a:t> </a:t>
            </a:r>
            <a:r>
              <a:rPr lang="en-GB" cap="none" dirty="0" err="1"/>
              <a:t>kustaafu</a:t>
            </a:r>
            <a:r>
              <a:rPr lang="en-GB" dirty="0" smtClean="0"/>
              <a:t>: </a:t>
            </a:r>
            <a:r>
              <a:rPr lang="en-GB" cap="none" dirty="0" err="1"/>
              <a:t>Kuanzia</a:t>
            </a:r>
            <a:r>
              <a:rPr lang="en-GB" dirty="0" smtClean="0"/>
              <a:t> </a:t>
            </a:r>
            <a:r>
              <a:rPr lang="en-GB" cap="none" dirty="0" err="1"/>
              <a:t>miaka</a:t>
            </a:r>
            <a:r>
              <a:rPr lang="en-GB" dirty="0" smtClean="0"/>
              <a:t> </a:t>
            </a:r>
            <a:r>
              <a:rPr lang="en-GB" cap="none" dirty="0"/>
              <a:t>55</a:t>
            </a:r>
            <a:r>
              <a:rPr lang="en-GB" dirty="0" smtClean="0"/>
              <a:t> (</a:t>
            </a:r>
            <a:r>
              <a:rPr lang="en-GB" cap="none" dirty="0" err="1"/>
              <a:t>hiari</a:t>
            </a:r>
            <a:r>
              <a:rPr lang="en-GB" dirty="0" smtClean="0"/>
              <a:t>) </a:t>
            </a:r>
            <a:r>
              <a:rPr lang="en-GB" cap="none" dirty="0" err="1"/>
              <a:t>hadi</a:t>
            </a:r>
            <a:r>
              <a:rPr lang="en-GB" dirty="0" smtClean="0"/>
              <a:t> </a:t>
            </a:r>
            <a:r>
              <a:rPr lang="en-GB" cap="none" dirty="0" err="1"/>
              <a:t>miaka</a:t>
            </a:r>
            <a:r>
              <a:rPr lang="en-GB" dirty="0" smtClean="0"/>
              <a:t> </a:t>
            </a:r>
            <a:r>
              <a:rPr lang="en-GB" cap="none" dirty="0"/>
              <a:t>60</a:t>
            </a:r>
            <a:r>
              <a:rPr lang="en-GB" dirty="0" smtClean="0"/>
              <a:t> (</a:t>
            </a:r>
            <a:r>
              <a:rPr lang="en-GB" cap="none" dirty="0" err="1"/>
              <a:t>lazima</a:t>
            </a:r>
            <a:r>
              <a:rPr lang="en-GB" dirty="0" smtClean="0"/>
              <a:t>)</a:t>
            </a:r>
          </a:p>
          <a:p>
            <a:pPr lvl="1"/>
            <a:r>
              <a:rPr lang="en-GB" sz="2000" cap="none" dirty="0"/>
              <a:t>60</a:t>
            </a:r>
            <a:r>
              <a:rPr lang="en-GB" dirty="0" smtClean="0"/>
              <a:t> – </a:t>
            </a:r>
            <a:r>
              <a:rPr lang="en-GB" sz="2000" cap="none" dirty="0"/>
              <a:t>65</a:t>
            </a:r>
            <a:r>
              <a:rPr lang="en-GB" dirty="0" smtClean="0"/>
              <a:t> </a:t>
            </a:r>
            <a:r>
              <a:rPr lang="en-GB" sz="2000" cap="none" dirty="0" err="1"/>
              <a:t>kwa</a:t>
            </a:r>
            <a:r>
              <a:rPr lang="en-GB" dirty="0" smtClean="0"/>
              <a:t> </a:t>
            </a:r>
            <a:r>
              <a:rPr lang="en-GB" sz="2000" cap="none" dirty="0" err="1"/>
              <a:t>kada</a:t>
            </a:r>
            <a:r>
              <a:rPr lang="en-GB" dirty="0" smtClean="0"/>
              <a:t> </a:t>
            </a:r>
            <a:r>
              <a:rPr lang="en-GB" sz="2000" cap="none" dirty="0" err="1"/>
              <a:t>maalumu</a:t>
            </a:r>
            <a:r>
              <a:rPr lang="en-GB" dirty="0" smtClean="0"/>
              <a:t> </a:t>
            </a:r>
            <a:r>
              <a:rPr lang="en-GB" sz="2000" cap="none" dirty="0" err="1"/>
              <a:t>za</a:t>
            </a:r>
            <a:r>
              <a:rPr lang="en-GB" dirty="0" smtClean="0"/>
              <a:t> </a:t>
            </a:r>
            <a:r>
              <a:rPr lang="en-GB" sz="2000" cap="none" dirty="0" err="1"/>
              <a:t>kitaaluma</a:t>
            </a:r>
            <a:endParaRPr lang="en-GB" sz="2000" cap="none" dirty="0"/>
          </a:p>
          <a:p>
            <a:r>
              <a:rPr lang="en-US" cap="none" dirty="0" err="1"/>
              <a:t>Sheria</a:t>
            </a:r>
            <a:r>
              <a:rPr lang="en-US" cap="none" dirty="0"/>
              <a:t> </a:t>
            </a:r>
            <a:r>
              <a:rPr lang="en-US" cap="none" dirty="0" smtClean="0"/>
              <a:t>PSSSF </a:t>
            </a:r>
            <a:r>
              <a:rPr lang="en-US" cap="none" dirty="0" err="1" smtClean="0"/>
              <a:t>imeongeza</a:t>
            </a:r>
            <a:r>
              <a:rPr lang="en-US" cap="none" dirty="0" smtClean="0"/>
              <a:t> </a:t>
            </a:r>
            <a:r>
              <a:rPr lang="en-US" cap="none" dirty="0" err="1" smtClean="0"/>
              <a:t>mafao</a:t>
            </a:r>
            <a:r>
              <a:rPr lang="en-US" cap="none" dirty="0" smtClean="0"/>
              <a:t> </a:t>
            </a:r>
            <a:r>
              <a:rPr lang="en-US" cap="none" dirty="0" err="1" smtClean="0"/>
              <a:t>mapya</a:t>
            </a:r>
            <a:endParaRPr lang="en-US" cap="none" dirty="0" smtClean="0"/>
          </a:p>
          <a:p>
            <a:pPr lvl="1"/>
            <a:r>
              <a:rPr lang="en-US" cap="none" dirty="0" err="1" smtClean="0"/>
              <a:t>Fao</a:t>
            </a:r>
            <a:r>
              <a:rPr lang="en-US" cap="none" dirty="0" smtClean="0"/>
              <a:t> </a:t>
            </a:r>
            <a:r>
              <a:rPr lang="en-US" cap="none" dirty="0"/>
              <a:t>la </a:t>
            </a:r>
            <a:r>
              <a:rPr lang="en-US" cap="none" dirty="0" err="1" smtClean="0"/>
              <a:t>Upotevu</a:t>
            </a:r>
            <a:r>
              <a:rPr lang="en-US" cap="none" dirty="0" smtClean="0"/>
              <a:t> </a:t>
            </a:r>
            <a:r>
              <a:rPr lang="en-US" cap="none" dirty="0" err="1"/>
              <a:t>wa</a:t>
            </a:r>
            <a:r>
              <a:rPr lang="en-US" cap="none" dirty="0"/>
              <a:t> </a:t>
            </a:r>
            <a:r>
              <a:rPr lang="en-US" cap="none" dirty="0" err="1" smtClean="0"/>
              <a:t>ajira</a:t>
            </a:r>
            <a:r>
              <a:rPr lang="en-US" cap="none" dirty="0" smtClean="0"/>
              <a:t>; </a:t>
            </a:r>
            <a:r>
              <a:rPr lang="en-US" cap="none" dirty="0" err="1"/>
              <a:t>na</a:t>
            </a:r>
            <a:r>
              <a:rPr lang="en-US" cap="none" dirty="0"/>
              <a:t> </a:t>
            </a:r>
            <a:endParaRPr lang="en-US" cap="none" dirty="0" smtClean="0"/>
          </a:p>
          <a:p>
            <a:pPr lvl="1"/>
            <a:r>
              <a:rPr lang="en-US" cap="none" dirty="0" err="1" smtClean="0"/>
              <a:t>Fao</a:t>
            </a:r>
            <a:r>
              <a:rPr lang="en-US" cap="none" dirty="0" smtClean="0"/>
              <a:t> la </a:t>
            </a:r>
            <a:r>
              <a:rPr lang="en-US" cap="none" dirty="0" err="1" smtClean="0"/>
              <a:t>Ugonjwa</a:t>
            </a:r>
            <a:r>
              <a:rPr lang="en-US" cap="none" dirty="0"/>
              <a:t>.</a:t>
            </a:r>
            <a:endParaRPr lang="en-GB" cap="none" dirty="0"/>
          </a:p>
          <a:p>
            <a:r>
              <a:rPr lang="en-GB" cap="none" dirty="0" err="1"/>
              <a:t>Mafao</a:t>
            </a:r>
            <a:r>
              <a:rPr lang="en-GB" dirty="0" smtClean="0"/>
              <a:t> </a:t>
            </a:r>
            <a:r>
              <a:rPr lang="en-GB" cap="none" dirty="0" err="1"/>
              <a:t>kuto</a:t>
            </a:r>
            <a:r>
              <a:rPr lang="en-GB" dirty="0" smtClean="0"/>
              <a:t> </a:t>
            </a:r>
            <a:r>
              <a:rPr lang="en-GB" cap="none" dirty="0" err="1"/>
              <a:t>tozwa</a:t>
            </a:r>
            <a:r>
              <a:rPr lang="en-GB" dirty="0" smtClean="0"/>
              <a:t> </a:t>
            </a:r>
            <a:r>
              <a:rPr lang="en-GB" cap="none" dirty="0" err="1" smtClean="0"/>
              <a:t>kodi</a:t>
            </a:r>
            <a:endParaRPr lang="en-GB" cap="none" dirty="0" smtClean="0"/>
          </a:p>
          <a:p>
            <a:r>
              <a:rPr lang="en-GB" cap="none" dirty="0" err="1" smtClean="0"/>
              <a:t>Malipo</a:t>
            </a:r>
            <a:r>
              <a:rPr lang="en-GB" cap="none" dirty="0" smtClean="0"/>
              <a:t> </a:t>
            </a:r>
            <a:r>
              <a:rPr lang="en-GB" cap="none" dirty="0" err="1" smtClean="0"/>
              <a:t>ya</a:t>
            </a:r>
            <a:r>
              <a:rPr lang="en-GB" cap="none" dirty="0" smtClean="0"/>
              <a:t> </a:t>
            </a:r>
            <a:r>
              <a:rPr lang="en-GB" cap="none" dirty="0" err="1" smtClean="0"/>
              <a:t>mafao</a:t>
            </a:r>
            <a:r>
              <a:rPr lang="en-GB" cap="none" dirty="0" smtClean="0"/>
              <a:t> </a:t>
            </a:r>
            <a:r>
              <a:rPr lang="en-GB" cap="none" dirty="0" err="1" smtClean="0"/>
              <a:t>hata</a:t>
            </a:r>
            <a:r>
              <a:rPr lang="en-GB" cap="none" dirty="0" smtClean="0"/>
              <a:t> </a:t>
            </a:r>
            <a:r>
              <a:rPr lang="en-GB" cap="none" dirty="0" err="1" smtClean="0"/>
              <a:t>kama</a:t>
            </a:r>
            <a:r>
              <a:rPr lang="en-GB" cap="none" dirty="0" smtClean="0"/>
              <a:t> </a:t>
            </a:r>
            <a:r>
              <a:rPr lang="en-GB" cap="none" dirty="0" err="1" smtClean="0"/>
              <a:t>mwajiri</a:t>
            </a:r>
            <a:r>
              <a:rPr lang="en-GB" cap="none" dirty="0" smtClean="0"/>
              <a:t> </a:t>
            </a:r>
            <a:r>
              <a:rPr lang="en-GB" cap="none" dirty="0" err="1" smtClean="0"/>
              <a:t>atakuwa</a:t>
            </a:r>
            <a:r>
              <a:rPr lang="en-GB" cap="none" dirty="0" smtClean="0"/>
              <a:t> </a:t>
            </a:r>
            <a:r>
              <a:rPr lang="en-GB" cap="none" dirty="0" err="1" smtClean="0"/>
              <a:t>hajawasilisha</a:t>
            </a:r>
            <a:r>
              <a:rPr lang="en-GB" cap="none" dirty="0" smtClean="0"/>
              <a:t> </a:t>
            </a:r>
            <a:r>
              <a:rPr lang="en-GB" cap="none" dirty="0" err="1" smtClean="0"/>
              <a:t>michango</a:t>
            </a:r>
            <a:endParaRPr lang="en-GB" cap="none" dirty="0"/>
          </a:p>
        </p:txBody>
      </p:sp>
      <p:sp>
        <p:nvSpPr>
          <p:cNvPr id="4" name="Content Placeholder 3"/>
          <p:cNvSpPr>
            <a:spLocks noGrp="1"/>
          </p:cNvSpPr>
          <p:nvPr>
            <p:ph sz="quarter" idx="14"/>
          </p:nvPr>
        </p:nvSpPr>
        <p:spPr>
          <a:xfrm>
            <a:off x="6172200" y="1930400"/>
            <a:ext cx="5105400" cy="4151086"/>
          </a:xfrm>
        </p:spPr>
        <p:txBody>
          <a:bodyPr>
            <a:normAutofit fontScale="92500" lnSpcReduction="10000"/>
          </a:bodyPr>
          <a:lstStyle/>
          <a:p>
            <a:pPr algn="just"/>
            <a:r>
              <a:rPr lang="en-US" cap="none" dirty="0" err="1"/>
              <a:t>Kuboresha</a:t>
            </a:r>
            <a:r>
              <a:rPr lang="en-US" cap="none" dirty="0"/>
              <a:t> </a:t>
            </a:r>
            <a:r>
              <a:rPr lang="en-US" cap="none" dirty="0" err="1"/>
              <a:t>mafao</a:t>
            </a:r>
            <a:r>
              <a:rPr lang="en-US" cap="none" dirty="0"/>
              <a:t> </a:t>
            </a:r>
            <a:r>
              <a:rPr lang="en-US" cap="none" dirty="0" err="1"/>
              <a:t>ya</a:t>
            </a:r>
            <a:r>
              <a:rPr lang="en-US" cap="none" dirty="0"/>
              <a:t> </a:t>
            </a:r>
            <a:r>
              <a:rPr lang="en-US" cap="none" dirty="0" err="1"/>
              <a:t>warithi</a:t>
            </a:r>
            <a:r>
              <a:rPr lang="en-US" cap="none" dirty="0"/>
              <a:t> </a:t>
            </a:r>
            <a:r>
              <a:rPr lang="en-US" cap="none" dirty="0" err="1"/>
              <a:t>mara</a:t>
            </a:r>
            <a:r>
              <a:rPr lang="en-US" cap="none" dirty="0"/>
              <a:t> </a:t>
            </a:r>
            <a:r>
              <a:rPr lang="en-US" cap="none" dirty="0" err="1"/>
              <a:t>baada</a:t>
            </a:r>
            <a:r>
              <a:rPr lang="en-US" cap="none" dirty="0"/>
              <a:t> </a:t>
            </a:r>
            <a:r>
              <a:rPr lang="en-US" cap="none" dirty="0" err="1"/>
              <a:t>ya</a:t>
            </a:r>
            <a:r>
              <a:rPr lang="en-US" cap="none" dirty="0"/>
              <a:t> </a:t>
            </a:r>
            <a:r>
              <a:rPr lang="en-US" cap="none" dirty="0" err="1"/>
              <a:t>mwanachama</a:t>
            </a:r>
            <a:r>
              <a:rPr lang="en-US" cap="none" dirty="0"/>
              <a:t>/</a:t>
            </a:r>
            <a:r>
              <a:rPr lang="en-US" cap="none" dirty="0" err="1"/>
              <a:t>mstaafu</a:t>
            </a:r>
            <a:r>
              <a:rPr lang="en-US" cap="none" dirty="0"/>
              <a:t> </a:t>
            </a:r>
            <a:r>
              <a:rPr lang="en-US" cap="none" dirty="0" err="1" smtClean="0"/>
              <a:t>kufariki</a:t>
            </a:r>
            <a:endParaRPr lang="en-US" cap="none" dirty="0" smtClean="0"/>
          </a:p>
          <a:p>
            <a:pPr algn="just"/>
            <a:r>
              <a:rPr lang="en-US" cap="none" dirty="0" err="1" smtClean="0"/>
              <a:t>Kuboresha</a:t>
            </a:r>
            <a:r>
              <a:rPr lang="en-US" cap="none" dirty="0" smtClean="0"/>
              <a:t> </a:t>
            </a:r>
            <a:r>
              <a:rPr lang="en-US" cap="none" dirty="0" err="1" smtClean="0"/>
              <a:t>masharti</a:t>
            </a:r>
            <a:r>
              <a:rPr lang="en-US" cap="none" dirty="0" smtClean="0"/>
              <a:t> </a:t>
            </a:r>
            <a:r>
              <a:rPr lang="en-US" cap="none" dirty="0" err="1" smtClean="0"/>
              <a:t>ya</a:t>
            </a:r>
            <a:r>
              <a:rPr lang="en-US" cap="none" dirty="0" smtClean="0"/>
              <a:t> </a:t>
            </a:r>
            <a:r>
              <a:rPr lang="en-US" cap="none" dirty="0" err="1" smtClean="0"/>
              <a:t>Fao</a:t>
            </a:r>
            <a:r>
              <a:rPr lang="en-US" cap="none" dirty="0" smtClean="0"/>
              <a:t> la </a:t>
            </a:r>
            <a:r>
              <a:rPr lang="en-US" cap="none" dirty="0" err="1" smtClean="0"/>
              <a:t>Uzazi</a:t>
            </a:r>
            <a:endParaRPr lang="en-US" cap="none" dirty="0"/>
          </a:p>
          <a:p>
            <a:pPr algn="just"/>
            <a:r>
              <a:rPr lang="en-US" cap="none" dirty="0" err="1" smtClean="0"/>
              <a:t>Sheria</a:t>
            </a:r>
            <a:r>
              <a:rPr lang="en-US" cap="none" dirty="0" smtClean="0"/>
              <a:t> </a:t>
            </a:r>
            <a:r>
              <a:rPr lang="en-US" cap="none" dirty="0" err="1" smtClean="0"/>
              <a:t>ya</a:t>
            </a:r>
            <a:r>
              <a:rPr lang="en-US" cap="none" dirty="0" smtClean="0"/>
              <a:t> </a:t>
            </a:r>
            <a:r>
              <a:rPr lang="en-US" cap="none" dirty="0"/>
              <a:t>PSSSF</a:t>
            </a:r>
            <a:r>
              <a:rPr lang="en-US" cap="none" dirty="0" smtClean="0"/>
              <a:t> (</a:t>
            </a:r>
            <a:r>
              <a:rPr lang="en-US" cap="none" dirty="0" err="1" smtClean="0"/>
              <a:t>Kif</a:t>
            </a:r>
            <a:r>
              <a:rPr lang="en-US" cap="none" dirty="0" smtClean="0"/>
              <a:t>. 43) </a:t>
            </a:r>
            <a:r>
              <a:rPr lang="en-US" cap="none" dirty="0" err="1" smtClean="0"/>
              <a:t>kinaweka</a:t>
            </a:r>
            <a:r>
              <a:rPr lang="en-US" cap="none" dirty="0" smtClean="0"/>
              <a:t> </a:t>
            </a:r>
            <a:r>
              <a:rPr lang="en-US" cap="none" dirty="0" err="1"/>
              <a:t>mtiririko</a:t>
            </a:r>
            <a:r>
              <a:rPr lang="en-US" cap="none" dirty="0"/>
              <a:t> </a:t>
            </a:r>
            <a:r>
              <a:rPr lang="en-US" cap="none" dirty="0" err="1"/>
              <a:t>wa</a:t>
            </a:r>
            <a:r>
              <a:rPr lang="en-US" cap="none" dirty="0"/>
              <a:t> </a:t>
            </a:r>
            <a:r>
              <a:rPr lang="en-US" cap="none" dirty="0" err="1"/>
              <a:t>hatua</a:t>
            </a:r>
            <a:r>
              <a:rPr lang="en-US" cap="none" dirty="0"/>
              <a:t> </a:t>
            </a:r>
            <a:r>
              <a:rPr lang="en-US" cap="none" dirty="0" err="1"/>
              <a:t>za</a:t>
            </a:r>
            <a:r>
              <a:rPr lang="en-US" cap="none" dirty="0"/>
              <a:t> </a:t>
            </a:r>
            <a:r>
              <a:rPr lang="en-US" cap="none" dirty="0" err="1" smtClean="0"/>
              <a:t>Mwajiri</a:t>
            </a:r>
            <a:r>
              <a:rPr lang="en-US" cap="none" dirty="0"/>
              <a:t>, </a:t>
            </a:r>
            <a:r>
              <a:rPr lang="en-US" cap="none" dirty="0" err="1" smtClean="0"/>
              <a:t>Mfuko</a:t>
            </a:r>
            <a:r>
              <a:rPr lang="en-US" cap="none" dirty="0" smtClean="0"/>
              <a:t> </a:t>
            </a:r>
            <a:r>
              <a:rPr lang="en-US" cap="none" dirty="0" err="1"/>
              <a:t>na</a:t>
            </a:r>
            <a:r>
              <a:rPr lang="en-US" cap="none" dirty="0"/>
              <a:t> </a:t>
            </a:r>
            <a:r>
              <a:rPr lang="en-US" cap="none" dirty="0" err="1" smtClean="0"/>
              <a:t>Mwanachama</a:t>
            </a:r>
            <a:r>
              <a:rPr lang="en-US" cap="none" dirty="0" smtClean="0"/>
              <a:t> </a:t>
            </a:r>
            <a:r>
              <a:rPr lang="en-US" cap="none" dirty="0" err="1"/>
              <a:t>katika</a:t>
            </a:r>
            <a:r>
              <a:rPr lang="en-US" cap="none" dirty="0"/>
              <a:t> </a:t>
            </a:r>
            <a:r>
              <a:rPr lang="en-US" cap="none" dirty="0" err="1"/>
              <a:t>kulipa</a:t>
            </a:r>
            <a:r>
              <a:rPr lang="en-US" cap="none" dirty="0"/>
              <a:t> </a:t>
            </a:r>
            <a:r>
              <a:rPr lang="en-US" cap="none" dirty="0" err="1"/>
              <a:t>mafao</a:t>
            </a:r>
            <a:r>
              <a:rPr lang="en-US" cap="none" dirty="0"/>
              <a:t> </a:t>
            </a:r>
            <a:r>
              <a:rPr lang="en-US" cap="none" dirty="0" err="1"/>
              <a:t>ya</a:t>
            </a:r>
            <a:r>
              <a:rPr lang="en-US" cap="none" dirty="0"/>
              <a:t> </a:t>
            </a:r>
            <a:r>
              <a:rPr lang="en-US" cap="none" dirty="0" err="1"/>
              <a:t>pensheni</a:t>
            </a:r>
            <a:r>
              <a:rPr lang="en-US" dirty="0" smtClean="0"/>
              <a:t>.</a:t>
            </a:r>
          </a:p>
          <a:p>
            <a:pPr lvl="1" algn="just"/>
            <a:r>
              <a:rPr lang="en-US" cap="none" dirty="0" err="1"/>
              <a:t>Mwajiri</a:t>
            </a:r>
            <a:r>
              <a:rPr lang="en-US" dirty="0" smtClean="0"/>
              <a:t> </a:t>
            </a:r>
            <a:r>
              <a:rPr lang="en-US" cap="none" dirty="0" err="1"/>
              <a:t>kutoa</a:t>
            </a:r>
            <a:r>
              <a:rPr lang="en-US" dirty="0" smtClean="0"/>
              <a:t> </a:t>
            </a:r>
            <a:r>
              <a:rPr lang="en-US" cap="none" dirty="0" err="1"/>
              <a:t>notisi</a:t>
            </a:r>
            <a:r>
              <a:rPr lang="en-US" dirty="0" smtClean="0"/>
              <a:t> </a:t>
            </a:r>
            <a:r>
              <a:rPr lang="en-US" cap="none" dirty="0" err="1"/>
              <a:t>ya</a:t>
            </a:r>
            <a:r>
              <a:rPr lang="en-US" dirty="0" smtClean="0"/>
              <a:t> </a:t>
            </a:r>
            <a:r>
              <a:rPr lang="en-US" cap="none" dirty="0" err="1"/>
              <a:t>kustaafu</a:t>
            </a:r>
            <a:r>
              <a:rPr lang="en-US" dirty="0" smtClean="0"/>
              <a:t> </a:t>
            </a:r>
            <a:r>
              <a:rPr lang="en-US" cap="none" dirty="0" err="1"/>
              <a:t>miezi</a:t>
            </a:r>
            <a:r>
              <a:rPr lang="en-US" dirty="0" smtClean="0"/>
              <a:t> 6 </a:t>
            </a:r>
            <a:r>
              <a:rPr lang="en-US" cap="none" dirty="0" err="1"/>
              <a:t>kabla</a:t>
            </a:r>
            <a:r>
              <a:rPr lang="en-US" dirty="0" smtClean="0"/>
              <a:t> </a:t>
            </a:r>
            <a:r>
              <a:rPr lang="en-US" cap="none" dirty="0" err="1"/>
              <a:t>ya</a:t>
            </a:r>
            <a:r>
              <a:rPr lang="en-US" dirty="0" smtClean="0"/>
              <a:t> </a:t>
            </a:r>
            <a:r>
              <a:rPr lang="en-US" cap="none" dirty="0"/>
              <a:t>Tarehe</a:t>
            </a:r>
            <a:r>
              <a:rPr lang="en-US" dirty="0" smtClean="0"/>
              <a:t> </a:t>
            </a:r>
            <a:r>
              <a:rPr lang="en-US" cap="none" dirty="0" err="1"/>
              <a:t>ya</a:t>
            </a:r>
            <a:r>
              <a:rPr lang="en-US" dirty="0" smtClean="0"/>
              <a:t> </a:t>
            </a:r>
            <a:r>
              <a:rPr lang="en-US" cap="none" dirty="0" err="1" smtClean="0"/>
              <a:t>kustaafu</a:t>
            </a:r>
            <a:endParaRPr lang="en-US" cap="none" dirty="0" smtClean="0"/>
          </a:p>
          <a:p>
            <a:pPr lvl="1" algn="just"/>
            <a:r>
              <a:rPr lang="en-US" cap="none" dirty="0" err="1" smtClean="0"/>
              <a:t>Mwanachama</a:t>
            </a:r>
            <a:r>
              <a:rPr lang="en-US" cap="none" dirty="0" smtClean="0"/>
              <a:t> </a:t>
            </a:r>
            <a:r>
              <a:rPr lang="en-US" cap="none" dirty="0" err="1" smtClean="0"/>
              <a:t>kufungua</a:t>
            </a:r>
            <a:r>
              <a:rPr lang="en-US" cap="none" dirty="0" smtClean="0"/>
              <a:t> </a:t>
            </a:r>
            <a:r>
              <a:rPr lang="en-US" cap="none" dirty="0" err="1" smtClean="0"/>
              <a:t>madai</a:t>
            </a:r>
            <a:r>
              <a:rPr lang="en-US" cap="none" dirty="0" smtClean="0"/>
              <a:t> </a:t>
            </a:r>
            <a:r>
              <a:rPr lang="en-US" cap="none" dirty="0" err="1" smtClean="0"/>
              <a:t>ya</a:t>
            </a:r>
            <a:r>
              <a:rPr lang="en-US" cap="none" dirty="0" smtClean="0"/>
              <a:t> </a:t>
            </a:r>
            <a:r>
              <a:rPr lang="en-US" cap="none" dirty="0" err="1" smtClean="0"/>
              <a:t>mafao</a:t>
            </a:r>
            <a:endParaRPr lang="en-US" cap="none" dirty="0" smtClean="0"/>
          </a:p>
          <a:p>
            <a:pPr lvl="1" algn="just"/>
            <a:r>
              <a:rPr lang="en-US" cap="none" dirty="0" err="1" smtClean="0"/>
              <a:t>Tozo</a:t>
            </a:r>
            <a:r>
              <a:rPr lang="en-US" cap="none" dirty="0" smtClean="0"/>
              <a:t> </a:t>
            </a:r>
            <a:r>
              <a:rPr lang="en-US" cap="none" dirty="0" err="1" smtClean="0"/>
              <a:t>ya</a:t>
            </a:r>
            <a:r>
              <a:rPr lang="en-US" cap="none" dirty="0" smtClean="0"/>
              <a:t> 5% </a:t>
            </a:r>
            <a:r>
              <a:rPr lang="en-US" cap="none" dirty="0" err="1" smtClean="0"/>
              <a:t>dhidi</a:t>
            </a:r>
            <a:r>
              <a:rPr lang="en-US" cap="none" dirty="0" smtClean="0"/>
              <a:t> </a:t>
            </a:r>
            <a:r>
              <a:rPr lang="en-US" cap="none" dirty="0" err="1" smtClean="0"/>
              <a:t>ya</a:t>
            </a:r>
            <a:r>
              <a:rPr lang="en-US" cap="none" dirty="0" smtClean="0"/>
              <a:t> </a:t>
            </a:r>
            <a:r>
              <a:rPr lang="en-US" cap="none" dirty="0" err="1" smtClean="0"/>
              <a:t>Mfuko</a:t>
            </a:r>
            <a:r>
              <a:rPr lang="en-US" cap="none" dirty="0" smtClean="0"/>
              <a:t> </a:t>
            </a:r>
            <a:r>
              <a:rPr lang="en-US" cap="none" dirty="0" err="1" smtClean="0"/>
              <a:t>kwa</a:t>
            </a:r>
            <a:r>
              <a:rPr lang="en-US" cap="none" dirty="0" smtClean="0"/>
              <a:t> </a:t>
            </a:r>
            <a:r>
              <a:rPr lang="en-US" cap="none" dirty="0" err="1" smtClean="0"/>
              <a:t>kuchelewesha</a:t>
            </a:r>
            <a:r>
              <a:rPr lang="en-US" cap="none" dirty="0" smtClean="0"/>
              <a:t> </a:t>
            </a:r>
            <a:r>
              <a:rPr lang="en-US" cap="none" dirty="0" err="1" smtClean="0"/>
              <a:t>kulipa</a:t>
            </a:r>
            <a:r>
              <a:rPr lang="en-US" cap="none" dirty="0" smtClean="0"/>
              <a:t> </a:t>
            </a:r>
            <a:r>
              <a:rPr lang="en-US" cap="none" dirty="0" err="1" smtClean="0"/>
              <a:t>mafao</a:t>
            </a:r>
            <a:endParaRPr lang="en-US" cap="none" dirty="0" smtClean="0"/>
          </a:p>
          <a:p>
            <a:pPr marL="457200" lvl="1" indent="0" algn="just">
              <a:buNone/>
            </a:pPr>
            <a:endParaRPr lang="en-US" sz="2000" cap="none" dirty="0"/>
          </a:p>
        </p:txBody>
      </p:sp>
      <p:pic>
        <p:nvPicPr>
          <p:cNvPr id="5" name="Picture 3">
            <a:extLst>
              <a:ext uri="{FF2B5EF4-FFF2-40B4-BE49-F238E27FC236}">
                <a16:creationId xmlns:a16="http://schemas.microsoft.com/office/drawing/2014/main" id="{5D1748C4-1839-4C3D-805A-F7607554996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11474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EE33B-512C-4010-A574-C1845C9E049B}"/>
              </a:ext>
            </a:extLst>
          </p:cNvPr>
          <p:cNvSpPr>
            <a:spLocks noGrp="1"/>
          </p:cNvSpPr>
          <p:nvPr>
            <p:ph type="ctrTitle"/>
          </p:nvPr>
        </p:nvSpPr>
        <p:spPr>
          <a:xfrm>
            <a:off x="1728788" y="1154113"/>
            <a:ext cx="9582150" cy="2508250"/>
          </a:xfrm>
        </p:spPr>
        <p:txBody>
          <a:bodyPr/>
          <a:lstStyle/>
          <a:p>
            <a:pPr eaLnBrk="1" fontAlgn="auto" hangingPunct="1">
              <a:spcAft>
                <a:spcPts val="0"/>
              </a:spcAft>
              <a:defRPr/>
            </a:pPr>
            <a:r>
              <a:rPr lang="en-US" dirty="0" smtClean="0">
                <a:effectLst>
                  <a:outerShdw blurRad="38100" dist="38100" dir="2700000" algn="tl">
                    <a:srgbClr val="000000">
                      <a:alpha val="43137"/>
                    </a:srgbClr>
                  </a:outerShdw>
                </a:effectLst>
              </a:rPr>
              <a:t>UKOKOTOAJI WA MAFAO</a:t>
            </a:r>
            <a:endParaRPr lang="en-US" dirty="0"/>
          </a:p>
        </p:txBody>
      </p:sp>
      <p:sp>
        <p:nvSpPr>
          <p:cNvPr id="3" name="Subtitle 2">
            <a:extLst>
              <a:ext uri="{FF2B5EF4-FFF2-40B4-BE49-F238E27FC236}">
                <a16:creationId xmlns:a16="http://schemas.microsoft.com/office/drawing/2014/main" id="{76DBF5B4-B8BA-4336-90FE-B17EDBB788B5}"/>
              </a:ext>
            </a:extLst>
          </p:cNvPr>
          <p:cNvSpPr>
            <a:spLocks noGrp="1"/>
          </p:cNvSpPr>
          <p:nvPr>
            <p:ph type="subTitle" idx="1"/>
          </p:nvPr>
        </p:nvSpPr>
        <p:spPr>
          <a:xfrm>
            <a:off x="2174875" y="3835020"/>
            <a:ext cx="8689975" cy="2224585"/>
          </a:xfrm>
        </p:spPr>
        <p:txBody>
          <a:bodyPr>
            <a:normAutofit/>
          </a:bodyPr>
          <a:lstStyle/>
          <a:p>
            <a:endParaRPr lang="en-US" dirty="0"/>
          </a:p>
          <a:p>
            <a:r>
              <a:rPr lang="en-US" b="1" dirty="0">
                <a:solidFill>
                  <a:srgbClr val="FF0000"/>
                </a:solidFill>
              </a:rPr>
              <a:t> </a:t>
            </a:r>
            <a:r>
              <a:rPr lang="en-US" b="1" dirty="0">
                <a:solidFill>
                  <a:srgbClr val="FF0000"/>
                </a:solidFill>
              </a:rPr>
              <a:t>CARE INTERNATIONAL</a:t>
            </a:r>
            <a:endParaRPr lang="pl-PL" b="1" dirty="0">
              <a:solidFill>
                <a:srgbClr val="FF0000"/>
              </a:solidFill>
            </a:endParaRPr>
          </a:p>
          <a:p>
            <a:r>
              <a:rPr lang="en-US" b="1" dirty="0">
                <a:solidFill>
                  <a:srgbClr val="FF0000"/>
                </a:solidFill>
              </a:rPr>
              <a:t>DAR ES SALAAM</a:t>
            </a:r>
          </a:p>
          <a:p>
            <a:r>
              <a:rPr lang="en-US" b="1" dirty="0">
                <a:solidFill>
                  <a:srgbClr val="FF0000"/>
                </a:solidFill>
              </a:rPr>
              <a:t>09/11/2018</a:t>
            </a:r>
            <a:endParaRPr lang="en-US" b="1" dirty="0">
              <a:solidFill>
                <a:srgbClr val="FF0000"/>
              </a:solidFill>
            </a:endParaRPr>
          </a:p>
        </p:txBody>
      </p:sp>
      <p:pic>
        <p:nvPicPr>
          <p:cNvPr id="19460" name="Picture 3">
            <a:extLst>
              <a:ext uri="{FF2B5EF4-FFF2-40B4-BE49-F238E27FC236}">
                <a16:creationId xmlns:a16="http://schemas.microsoft.com/office/drawing/2014/main" id="{E2254EAC-6968-4FD9-91B2-1D9E879A873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9588" y="246063"/>
            <a:ext cx="192405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Users\user\AppData\Local\Temp\SSRA Logo.jpg"/>
          <p:cNvPicPr/>
          <p:nvPr/>
        </p:nvPicPr>
        <p:blipFill>
          <a:blip r:embed="rId3" cstate="print"/>
          <a:srcRect/>
          <a:stretch>
            <a:fillRect/>
          </a:stretch>
        </p:blipFill>
        <p:spPr bwMode="auto">
          <a:xfrm>
            <a:off x="9202057" y="362857"/>
            <a:ext cx="2540000" cy="1775506"/>
          </a:xfrm>
          <a:prstGeom prst="rect">
            <a:avLst/>
          </a:prstGeom>
          <a:noFill/>
          <a:ln w="9525">
            <a:noFill/>
            <a:miter lim="800000"/>
            <a:headEnd/>
            <a:tailEnd/>
          </a:ln>
        </p:spPr>
      </p:pic>
    </p:spTree>
    <p:extLst>
      <p:ext uri="{BB962C8B-B14F-4D97-AF65-F5344CB8AC3E}">
        <p14:creationId xmlns:p14="http://schemas.microsoft.com/office/powerpoint/2010/main" val="34671707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518" y="919261"/>
            <a:ext cx="10364451" cy="955435"/>
          </a:xfrm>
          <a:solidFill>
            <a:schemeClr val="accent1">
              <a:lumMod val="40000"/>
              <a:lumOff val="60000"/>
            </a:schemeClr>
          </a:solidFill>
        </p:spPr>
        <p:txBody>
          <a:bodyPr/>
          <a:lstStyle/>
          <a:p>
            <a:r>
              <a:rPr lang="en-GB" b="1" dirty="0">
                <a:latin typeface="+mn-lt"/>
              </a:rPr>
              <a:t>MAFAO YA </a:t>
            </a:r>
            <a:r>
              <a:rPr lang="en-GB" b="1" dirty="0" smtClean="0">
                <a:latin typeface="+mn-lt"/>
              </a:rPr>
              <a:t>HIFADHI YA JAMII</a:t>
            </a:r>
            <a:endParaRPr lang="en-GB" dirty="0">
              <a:latin typeface="+mn-lt"/>
            </a:endParaRPr>
          </a:p>
        </p:txBody>
      </p:sp>
      <p:sp>
        <p:nvSpPr>
          <p:cNvPr id="5" name="Text Placeholder 4"/>
          <p:cNvSpPr>
            <a:spLocks noGrp="1"/>
          </p:cNvSpPr>
          <p:nvPr>
            <p:ph type="body" idx="1"/>
          </p:nvPr>
        </p:nvSpPr>
        <p:spPr>
          <a:xfrm>
            <a:off x="1146327" y="1874697"/>
            <a:ext cx="4873474" cy="679994"/>
          </a:xfrm>
        </p:spPr>
        <p:txBody>
          <a:bodyPr/>
          <a:lstStyle/>
          <a:p>
            <a:r>
              <a:rPr lang="en-GB" b="1" dirty="0"/>
              <a:t>MAFAO YA MUDA MREFU</a:t>
            </a:r>
            <a:endParaRPr lang="en-GB" dirty="0"/>
          </a:p>
        </p:txBody>
      </p:sp>
      <p:sp>
        <p:nvSpPr>
          <p:cNvPr id="3" name="Content Placeholder 2"/>
          <p:cNvSpPr>
            <a:spLocks noGrp="1"/>
          </p:cNvSpPr>
          <p:nvPr>
            <p:ph sz="quarter" idx="13"/>
          </p:nvPr>
        </p:nvSpPr>
        <p:spPr>
          <a:xfrm>
            <a:off x="913774" y="2554692"/>
            <a:ext cx="5106027" cy="3236508"/>
          </a:xfrm>
          <a:prstGeom prst="rect">
            <a:avLst/>
          </a:prstGeom>
        </p:spPr>
        <p:txBody>
          <a:bodyPr>
            <a:normAutofit/>
          </a:bodyPr>
          <a:lstStyle/>
          <a:p>
            <a:r>
              <a:rPr lang="en-GB" sz="2200" cap="none" dirty="0" err="1" smtClean="0"/>
              <a:t>Pensheni</a:t>
            </a:r>
            <a:r>
              <a:rPr lang="en-GB" sz="4000" dirty="0" smtClean="0"/>
              <a:t> </a:t>
            </a:r>
            <a:r>
              <a:rPr lang="en-GB" sz="2200" cap="none" dirty="0" err="1"/>
              <a:t>ya</a:t>
            </a:r>
            <a:r>
              <a:rPr lang="en-GB" sz="2200" cap="none" dirty="0"/>
              <a:t> </a:t>
            </a:r>
            <a:r>
              <a:rPr lang="en-GB" sz="2200" cap="none" dirty="0" err="1"/>
              <a:t>U</a:t>
            </a:r>
            <a:r>
              <a:rPr lang="en-GB" sz="2200" cap="none" dirty="0" err="1" smtClean="0"/>
              <a:t>zeeni</a:t>
            </a:r>
            <a:endParaRPr lang="en-GB" sz="2200" cap="none" dirty="0"/>
          </a:p>
          <a:p>
            <a:r>
              <a:rPr lang="en-GB" sz="2200" cap="none" dirty="0" err="1"/>
              <a:t>Fao</a:t>
            </a:r>
            <a:r>
              <a:rPr lang="en-GB" sz="2200" cap="none" dirty="0"/>
              <a:t> la </a:t>
            </a:r>
            <a:r>
              <a:rPr lang="en-GB" sz="2200" cap="none" dirty="0" err="1" smtClean="0"/>
              <a:t>Ulemavu</a:t>
            </a:r>
            <a:endParaRPr lang="en-GB" sz="2200" cap="none" dirty="0"/>
          </a:p>
          <a:p>
            <a:r>
              <a:rPr lang="en-GB" sz="2200" cap="none" dirty="0" err="1"/>
              <a:t>Fao</a:t>
            </a:r>
            <a:r>
              <a:rPr lang="en-GB" sz="2200" cap="none" dirty="0"/>
              <a:t> la </a:t>
            </a:r>
            <a:r>
              <a:rPr lang="en-GB" sz="2200" cap="none" dirty="0" err="1" smtClean="0"/>
              <a:t>Warithi</a:t>
            </a:r>
            <a:endParaRPr lang="en-GB" sz="2200" cap="none" dirty="0"/>
          </a:p>
        </p:txBody>
      </p:sp>
      <p:sp>
        <p:nvSpPr>
          <p:cNvPr id="6" name="Text Placeholder 5"/>
          <p:cNvSpPr>
            <a:spLocks noGrp="1"/>
          </p:cNvSpPr>
          <p:nvPr>
            <p:ph type="body" sz="quarter" idx="3"/>
          </p:nvPr>
        </p:nvSpPr>
        <p:spPr>
          <a:xfrm>
            <a:off x="6357696" y="1874697"/>
            <a:ext cx="4881804" cy="679994"/>
          </a:xfrm>
        </p:spPr>
        <p:txBody>
          <a:bodyPr/>
          <a:lstStyle/>
          <a:p>
            <a:r>
              <a:rPr lang="en-GB" b="1" dirty="0"/>
              <a:t>MAFAO YA MUDA </a:t>
            </a:r>
            <a:r>
              <a:rPr lang="en-GB" b="1" dirty="0" err="1"/>
              <a:t>MFUPi</a:t>
            </a:r>
            <a:endParaRPr lang="en-GB" b="1" dirty="0"/>
          </a:p>
        </p:txBody>
      </p:sp>
      <p:sp>
        <p:nvSpPr>
          <p:cNvPr id="7" name="Content Placeholder 6"/>
          <p:cNvSpPr>
            <a:spLocks noGrp="1"/>
          </p:cNvSpPr>
          <p:nvPr>
            <p:ph sz="quarter" idx="14"/>
          </p:nvPr>
        </p:nvSpPr>
        <p:spPr>
          <a:xfrm>
            <a:off x="6172200" y="2855436"/>
            <a:ext cx="5105401" cy="2935764"/>
          </a:xfrm>
        </p:spPr>
        <p:txBody>
          <a:bodyPr/>
          <a:lstStyle/>
          <a:p>
            <a:r>
              <a:rPr lang="en-GB" sz="2200" cap="none" dirty="0" err="1"/>
              <a:t>Fao</a:t>
            </a:r>
            <a:r>
              <a:rPr lang="en-GB" sz="2200" cap="none" dirty="0"/>
              <a:t> la </a:t>
            </a:r>
            <a:r>
              <a:rPr lang="en-GB" sz="2200" cap="none" dirty="0" err="1"/>
              <a:t>Upotevu</a:t>
            </a:r>
            <a:r>
              <a:rPr lang="en-GB" sz="2200" cap="none" dirty="0"/>
              <a:t> </a:t>
            </a:r>
            <a:r>
              <a:rPr lang="en-GB" sz="2200" cap="none" dirty="0" err="1"/>
              <a:t>wa</a:t>
            </a:r>
            <a:r>
              <a:rPr lang="en-GB" sz="2200" cap="none" dirty="0"/>
              <a:t> </a:t>
            </a:r>
            <a:r>
              <a:rPr lang="en-GB" sz="2200" cap="none" dirty="0" err="1"/>
              <a:t>A</a:t>
            </a:r>
            <a:r>
              <a:rPr lang="en-GB" sz="2200" cap="none" dirty="0" err="1" smtClean="0"/>
              <a:t>jira</a:t>
            </a:r>
            <a:endParaRPr lang="en-GB" sz="2200" cap="none" dirty="0"/>
          </a:p>
          <a:p>
            <a:r>
              <a:rPr lang="en-GB" sz="2200" cap="none" dirty="0" err="1"/>
              <a:t>Fao</a:t>
            </a:r>
            <a:r>
              <a:rPr lang="en-GB" sz="2200" cap="none" dirty="0"/>
              <a:t> la </a:t>
            </a:r>
            <a:r>
              <a:rPr lang="en-GB" sz="2200" cap="none" dirty="0" err="1" smtClean="0"/>
              <a:t>Ugonjwa</a:t>
            </a:r>
            <a:endParaRPr lang="en-GB" sz="2200" cap="none" dirty="0" smtClean="0"/>
          </a:p>
          <a:p>
            <a:r>
              <a:rPr lang="en-GB" sz="2200" cap="none" dirty="0" err="1" smtClean="0"/>
              <a:t>Fao</a:t>
            </a:r>
            <a:r>
              <a:rPr lang="en-GB" sz="2200" cap="none" dirty="0" smtClean="0"/>
              <a:t> la </a:t>
            </a:r>
            <a:r>
              <a:rPr lang="en-GB" sz="2200" cap="none" dirty="0" err="1" smtClean="0"/>
              <a:t>Uzazi</a:t>
            </a:r>
            <a:endParaRPr lang="en-GB" sz="2200" cap="none" dirty="0"/>
          </a:p>
          <a:p>
            <a:r>
              <a:rPr lang="en-GB" sz="2200" cap="none" dirty="0" err="1"/>
              <a:t>Mkopo</a:t>
            </a:r>
            <a:r>
              <a:rPr lang="en-GB" sz="2200" cap="none" dirty="0"/>
              <a:t> </a:t>
            </a:r>
            <a:r>
              <a:rPr lang="en-GB" sz="2200" cap="none" dirty="0" err="1"/>
              <a:t>wa</a:t>
            </a:r>
            <a:r>
              <a:rPr lang="en-GB" sz="2200" cap="none" dirty="0"/>
              <a:t> </a:t>
            </a:r>
            <a:r>
              <a:rPr lang="en-GB" sz="2200" cap="none" dirty="0" err="1" smtClean="0"/>
              <a:t>Nyumba</a:t>
            </a:r>
            <a:endParaRPr lang="en-GB" sz="2200" cap="none" dirty="0"/>
          </a:p>
          <a:p>
            <a:endParaRPr lang="en-GB" sz="2200" cap="none"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21310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19125"/>
            <a:ext cx="10363200" cy="1122589"/>
          </a:xfrm>
          <a:solidFill>
            <a:schemeClr val="accent1">
              <a:lumMod val="40000"/>
              <a:lumOff val="60000"/>
            </a:schemeClr>
          </a:solidFill>
        </p:spPr>
        <p:txBody>
          <a:bodyPr/>
          <a:lstStyle/>
          <a:p>
            <a:r>
              <a:rPr lang="en-GB" b="1" dirty="0" smtClean="0"/>
              <a:t>Mambo </a:t>
            </a:r>
            <a:r>
              <a:rPr lang="en-GB" b="1" dirty="0" err="1" smtClean="0"/>
              <a:t>yaliyozingatiwa</a:t>
            </a:r>
            <a:r>
              <a:rPr lang="en-GB" b="1" dirty="0" smtClean="0"/>
              <a:t> </a:t>
            </a:r>
            <a:r>
              <a:rPr lang="en-GB" b="1" dirty="0" err="1" smtClean="0"/>
              <a:t>katika</a:t>
            </a:r>
            <a:r>
              <a:rPr lang="en-GB" b="1" dirty="0" smtClean="0"/>
              <a:t> </a:t>
            </a:r>
            <a:r>
              <a:rPr lang="en-GB" b="1" dirty="0" err="1" smtClean="0"/>
              <a:t>kanuni</a:t>
            </a:r>
            <a:endParaRPr lang="en-GB" sz="2400" b="1" dirty="0"/>
          </a:p>
        </p:txBody>
      </p:sp>
      <p:sp>
        <p:nvSpPr>
          <p:cNvPr id="3" name="Content Placeholder 2"/>
          <p:cNvSpPr>
            <a:spLocks noGrp="1"/>
          </p:cNvSpPr>
          <p:nvPr>
            <p:ph sz="quarter" idx="13"/>
          </p:nvPr>
        </p:nvSpPr>
        <p:spPr>
          <a:xfrm>
            <a:off x="913774" y="1855694"/>
            <a:ext cx="10363826" cy="4719277"/>
          </a:xfrm>
        </p:spPr>
        <p:txBody>
          <a:bodyPr>
            <a:normAutofit fontScale="40000" lnSpcReduction="20000"/>
          </a:bodyPr>
          <a:lstStyle/>
          <a:p>
            <a:r>
              <a:rPr lang="en-GB" sz="6500" cap="none" dirty="0" err="1"/>
              <a:t>Vigezo</a:t>
            </a:r>
            <a:r>
              <a:rPr lang="en-GB" sz="6500" cap="none" dirty="0"/>
              <a:t> </a:t>
            </a:r>
            <a:r>
              <a:rPr lang="en-GB" sz="6500" cap="none" dirty="0" err="1"/>
              <a:t>na</a:t>
            </a:r>
            <a:r>
              <a:rPr lang="en-GB" sz="6500" cap="none" dirty="0"/>
              <a:t> </a:t>
            </a:r>
            <a:r>
              <a:rPr lang="en-GB" sz="6500" cap="none" dirty="0" err="1"/>
              <a:t>ukokotoaji</a:t>
            </a:r>
            <a:r>
              <a:rPr lang="en-GB" sz="6500" cap="none" dirty="0"/>
              <a:t> </a:t>
            </a:r>
            <a:r>
              <a:rPr lang="en-GB" sz="6500" cap="none" dirty="0" err="1"/>
              <a:t>wa</a:t>
            </a:r>
            <a:r>
              <a:rPr lang="en-GB" sz="6500" cap="none" dirty="0"/>
              <a:t> </a:t>
            </a:r>
            <a:r>
              <a:rPr lang="en-GB" sz="6500" cap="none" dirty="0" err="1"/>
              <a:t>Malipo</a:t>
            </a:r>
            <a:r>
              <a:rPr lang="en-GB" sz="6500" cap="none" dirty="0"/>
              <a:t> </a:t>
            </a:r>
            <a:r>
              <a:rPr lang="en-GB" sz="6500" cap="none" dirty="0" err="1"/>
              <a:t>ya</a:t>
            </a:r>
            <a:r>
              <a:rPr lang="en-GB" sz="6500" cap="none" dirty="0"/>
              <a:t> </a:t>
            </a:r>
            <a:r>
              <a:rPr lang="en-GB" sz="6500" cap="none" dirty="0" err="1"/>
              <a:t>Mafao</a:t>
            </a:r>
            <a:r>
              <a:rPr lang="en-GB" sz="6500" cap="none" dirty="0"/>
              <a:t> </a:t>
            </a:r>
            <a:r>
              <a:rPr lang="en-GB" sz="6500" cap="none" dirty="0" err="1"/>
              <a:t>ya</a:t>
            </a:r>
            <a:r>
              <a:rPr lang="en-GB" sz="6500" cap="none" dirty="0"/>
              <a:t> </a:t>
            </a:r>
            <a:r>
              <a:rPr lang="en-GB" sz="6500" cap="none" dirty="0" err="1"/>
              <a:t>Pensheni</a:t>
            </a:r>
            <a:r>
              <a:rPr lang="en-GB" sz="6500" cap="none" dirty="0"/>
              <a:t>;</a:t>
            </a:r>
          </a:p>
          <a:p>
            <a:r>
              <a:rPr lang="en-GB" sz="6500" cap="none" dirty="0" err="1"/>
              <a:t>Ukokotoaji</a:t>
            </a:r>
            <a:r>
              <a:rPr lang="en-GB" sz="6500" cap="none" dirty="0"/>
              <a:t> </a:t>
            </a:r>
            <a:r>
              <a:rPr lang="en-GB" sz="6500" cap="none" dirty="0" err="1"/>
              <a:t>wa</a:t>
            </a:r>
            <a:r>
              <a:rPr lang="en-GB" sz="6500" cap="none" dirty="0"/>
              <a:t> </a:t>
            </a:r>
            <a:r>
              <a:rPr lang="en-GB" sz="6500" cap="none" dirty="0" err="1"/>
              <a:t>Mafao</a:t>
            </a:r>
            <a:r>
              <a:rPr lang="en-GB" sz="6500" cap="none" dirty="0"/>
              <a:t> </a:t>
            </a:r>
            <a:r>
              <a:rPr lang="en-GB" sz="6500" cap="none" dirty="0" err="1"/>
              <a:t>Maalum</a:t>
            </a:r>
            <a:r>
              <a:rPr lang="en-GB" sz="6500" cap="none" dirty="0"/>
              <a:t> </a:t>
            </a:r>
            <a:r>
              <a:rPr lang="en-GB" sz="6500" cap="none" dirty="0" err="1"/>
              <a:t>ya</a:t>
            </a:r>
            <a:r>
              <a:rPr lang="en-GB" sz="6500" cap="none" dirty="0"/>
              <a:t> </a:t>
            </a:r>
            <a:r>
              <a:rPr lang="en-GB" sz="6500" cap="none" dirty="0" err="1"/>
              <a:t>Mkupuo</a:t>
            </a:r>
            <a:r>
              <a:rPr lang="en-GB" sz="6500" cap="none" dirty="0"/>
              <a:t> (Special </a:t>
            </a:r>
            <a:r>
              <a:rPr lang="en-GB" sz="6500" cap="none" dirty="0" err="1"/>
              <a:t>Lumpsum</a:t>
            </a:r>
            <a:r>
              <a:rPr lang="en-GB" sz="6500" cap="none" dirty="0"/>
              <a:t>);</a:t>
            </a:r>
          </a:p>
          <a:p>
            <a:r>
              <a:rPr lang="en-GB" sz="6500" cap="none" dirty="0" err="1"/>
              <a:t>Ukokotoaji</a:t>
            </a:r>
            <a:r>
              <a:rPr lang="en-GB" sz="6500" cap="none" dirty="0"/>
              <a:t> </a:t>
            </a:r>
            <a:r>
              <a:rPr lang="en-GB" sz="6500" cap="none" dirty="0" err="1"/>
              <a:t>na</a:t>
            </a:r>
            <a:r>
              <a:rPr lang="en-GB" sz="6500" cap="none" dirty="0"/>
              <a:t> </a:t>
            </a:r>
            <a:r>
              <a:rPr lang="en-GB" sz="6500" cap="none" dirty="0" err="1"/>
              <a:t>Utoaji</a:t>
            </a:r>
            <a:r>
              <a:rPr lang="en-GB" sz="6500" cap="none" dirty="0"/>
              <a:t> </a:t>
            </a:r>
            <a:r>
              <a:rPr lang="en-GB" sz="6500" cap="none" dirty="0" err="1"/>
              <a:t>wa</a:t>
            </a:r>
            <a:r>
              <a:rPr lang="en-GB" sz="6500" cap="none" dirty="0"/>
              <a:t> </a:t>
            </a:r>
            <a:r>
              <a:rPr lang="en-GB" sz="6500" cap="none" dirty="0" err="1"/>
              <a:t>Mafao</a:t>
            </a:r>
            <a:r>
              <a:rPr lang="en-GB" sz="6500" cap="none" dirty="0"/>
              <a:t> </a:t>
            </a:r>
            <a:r>
              <a:rPr lang="en-GB" sz="6500" cap="none" dirty="0" err="1"/>
              <a:t>ya</a:t>
            </a:r>
            <a:r>
              <a:rPr lang="en-GB" sz="6500" cap="none" dirty="0"/>
              <a:t> </a:t>
            </a:r>
            <a:r>
              <a:rPr lang="en-GB" sz="6500" cap="none" dirty="0" err="1"/>
              <a:t>Kupoteza</a:t>
            </a:r>
            <a:r>
              <a:rPr lang="en-GB" sz="6500" cap="none" dirty="0"/>
              <a:t> </a:t>
            </a:r>
            <a:r>
              <a:rPr lang="en-GB" sz="6500" cap="none" dirty="0" err="1"/>
              <a:t>uwezo</a:t>
            </a:r>
            <a:r>
              <a:rPr lang="en-GB" sz="6500" cap="none" dirty="0"/>
              <a:t> </a:t>
            </a:r>
            <a:r>
              <a:rPr lang="en-GB" sz="6500" cap="none" dirty="0" err="1"/>
              <a:t>wa</a:t>
            </a:r>
            <a:r>
              <a:rPr lang="en-GB" sz="6500" cap="none" dirty="0"/>
              <a:t> </a:t>
            </a:r>
            <a:r>
              <a:rPr lang="en-GB" sz="6500" cap="none" dirty="0" err="1"/>
              <a:t>kufanya</a:t>
            </a:r>
            <a:r>
              <a:rPr lang="en-GB" sz="6500" cap="none" dirty="0"/>
              <a:t> </a:t>
            </a:r>
            <a:r>
              <a:rPr lang="en-GB" sz="6500" cap="none" dirty="0" err="1"/>
              <a:t>kazi</a:t>
            </a:r>
            <a:r>
              <a:rPr lang="en-GB" sz="6500" cap="none" dirty="0"/>
              <a:t> </a:t>
            </a:r>
            <a:r>
              <a:rPr lang="en-GB" sz="6500" cap="none" dirty="0" err="1"/>
              <a:t>kutokana</a:t>
            </a:r>
            <a:r>
              <a:rPr lang="en-GB" sz="6500" cap="none" dirty="0"/>
              <a:t> </a:t>
            </a:r>
            <a:r>
              <a:rPr lang="en-GB" sz="6500" cap="none" dirty="0" err="1"/>
              <a:t>na</a:t>
            </a:r>
            <a:r>
              <a:rPr lang="en-GB" sz="6500" cap="none" dirty="0"/>
              <a:t> </a:t>
            </a:r>
            <a:r>
              <a:rPr lang="en-GB" sz="6500" cap="none" dirty="0" err="1"/>
              <a:t>ulemavu</a:t>
            </a:r>
            <a:r>
              <a:rPr lang="en-GB" sz="6500" cap="none" dirty="0"/>
              <a:t> au </a:t>
            </a:r>
            <a:r>
              <a:rPr lang="en-GB" sz="6500" cap="none" dirty="0" err="1"/>
              <a:t>Ugonjwa</a:t>
            </a:r>
            <a:r>
              <a:rPr lang="en-GB" sz="6500" cap="none" dirty="0"/>
              <a:t> (Invalidity Benefit);</a:t>
            </a:r>
          </a:p>
          <a:p>
            <a:r>
              <a:rPr lang="en-GB" sz="6500" cap="none" dirty="0" err="1"/>
              <a:t>Utoaji</a:t>
            </a:r>
            <a:r>
              <a:rPr lang="en-GB" sz="6500" cap="none" dirty="0"/>
              <a:t> </a:t>
            </a:r>
            <a:r>
              <a:rPr lang="en-GB" sz="6500" cap="none" dirty="0" err="1"/>
              <a:t>wa</a:t>
            </a:r>
            <a:r>
              <a:rPr lang="en-GB" sz="6500" cap="none" dirty="0"/>
              <a:t> </a:t>
            </a:r>
            <a:r>
              <a:rPr lang="en-GB" sz="6500" cap="none" dirty="0" err="1"/>
              <a:t>Mafao</a:t>
            </a:r>
            <a:r>
              <a:rPr lang="en-GB" sz="6500" cap="none" dirty="0"/>
              <a:t> </a:t>
            </a:r>
            <a:r>
              <a:rPr lang="en-GB" sz="6500" cap="none" dirty="0" err="1"/>
              <a:t>ya</a:t>
            </a:r>
            <a:r>
              <a:rPr lang="en-GB" sz="6500" cap="none" dirty="0"/>
              <a:t> </a:t>
            </a:r>
            <a:r>
              <a:rPr lang="en-GB" sz="6500" cap="none" dirty="0" err="1"/>
              <a:t>Kifo</a:t>
            </a:r>
            <a:r>
              <a:rPr lang="en-GB" sz="6500" cap="none" dirty="0"/>
              <a:t> (Death Gratuity)</a:t>
            </a:r>
          </a:p>
          <a:p>
            <a:r>
              <a:rPr lang="en-GB" sz="6500" cap="none" dirty="0" err="1"/>
              <a:t>Ukokotoaji</a:t>
            </a:r>
            <a:r>
              <a:rPr lang="en-GB" sz="6500" cap="none" dirty="0"/>
              <a:t> </a:t>
            </a:r>
            <a:r>
              <a:rPr lang="en-GB" sz="6500" cap="none" dirty="0" err="1"/>
              <a:t>na</a:t>
            </a:r>
            <a:r>
              <a:rPr lang="en-GB" sz="6500" cap="none" dirty="0"/>
              <a:t> </a:t>
            </a:r>
            <a:r>
              <a:rPr lang="en-GB" sz="6500" cap="none" dirty="0" err="1"/>
              <a:t>Utoaji</a:t>
            </a:r>
            <a:r>
              <a:rPr lang="en-GB" sz="6500" cap="none" dirty="0"/>
              <a:t> </a:t>
            </a:r>
            <a:r>
              <a:rPr lang="en-GB" sz="6500" cap="none" dirty="0" err="1"/>
              <a:t>wa</a:t>
            </a:r>
            <a:r>
              <a:rPr lang="en-GB" sz="6500" cap="none" dirty="0"/>
              <a:t> </a:t>
            </a:r>
            <a:r>
              <a:rPr lang="en-GB" sz="6500" cap="none" dirty="0" err="1"/>
              <a:t>Mafao</a:t>
            </a:r>
            <a:r>
              <a:rPr lang="en-GB" sz="6500" cap="none" dirty="0"/>
              <a:t> </a:t>
            </a:r>
            <a:r>
              <a:rPr lang="en-GB" sz="6500" cap="none" dirty="0" err="1"/>
              <a:t>kwa</a:t>
            </a:r>
            <a:r>
              <a:rPr lang="en-GB" sz="6500" cap="none" dirty="0"/>
              <a:t> </a:t>
            </a:r>
            <a:r>
              <a:rPr lang="en-GB" sz="6500" cap="none" dirty="0" err="1"/>
              <a:t>Warithi</a:t>
            </a:r>
            <a:r>
              <a:rPr lang="en-GB" sz="6500" cap="none" dirty="0"/>
              <a:t>; (Survivors Benefits)</a:t>
            </a:r>
          </a:p>
          <a:p>
            <a:r>
              <a:rPr lang="en-GB" sz="6500" cap="none" dirty="0" err="1"/>
              <a:t>Utoaji</a:t>
            </a:r>
            <a:r>
              <a:rPr lang="en-GB" sz="6500" cap="none" dirty="0"/>
              <a:t> </a:t>
            </a:r>
            <a:r>
              <a:rPr lang="en-GB" sz="6500" cap="none" dirty="0" err="1"/>
              <a:t>wa</a:t>
            </a:r>
            <a:r>
              <a:rPr lang="en-GB" sz="6500" cap="none" dirty="0"/>
              <a:t> </a:t>
            </a:r>
            <a:r>
              <a:rPr lang="en-GB" sz="6500" cap="none" dirty="0" err="1"/>
              <a:t>Mafao</a:t>
            </a:r>
            <a:r>
              <a:rPr lang="en-GB" sz="6500" cap="none" dirty="0"/>
              <a:t> </a:t>
            </a:r>
            <a:r>
              <a:rPr lang="en-GB" sz="6500" cap="none" dirty="0" err="1"/>
              <a:t>ya</a:t>
            </a:r>
            <a:r>
              <a:rPr lang="en-GB" sz="6500" cap="none" dirty="0"/>
              <a:t> </a:t>
            </a:r>
            <a:r>
              <a:rPr lang="en-GB" sz="6500" cap="none" dirty="0" err="1"/>
              <a:t>Upotevu</a:t>
            </a:r>
            <a:r>
              <a:rPr lang="en-GB" sz="6500" cap="none" dirty="0"/>
              <a:t> </a:t>
            </a:r>
            <a:r>
              <a:rPr lang="en-GB" sz="6500" cap="none" dirty="0" err="1"/>
              <a:t>wa</a:t>
            </a:r>
            <a:r>
              <a:rPr lang="en-GB" sz="6500" cap="none" dirty="0"/>
              <a:t> </a:t>
            </a:r>
            <a:r>
              <a:rPr lang="en-GB" sz="6500" cap="none" dirty="0" err="1"/>
              <a:t>Ajira</a:t>
            </a:r>
            <a:r>
              <a:rPr lang="en-GB" sz="6500" cap="none" dirty="0"/>
              <a:t> (Unemployment Benefit); </a:t>
            </a:r>
          </a:p>
          <a:p>
            <a:r>
              <a:rPr lang="en-GB" sz="6500" cap="none" dirty="0" err="1"/>
              <a:t>Ukokotoaji</a:t>
            </a:r>
            <a:r>
              <a:rPr lang="en-GB" sz="6500" cap="none" dirty="0"/>
              <a:t> </a:t>
            </a:r>
            <a:r>
              <a:rPr lang="en-GB" sz="6500" cap="none" dirty="0" err="1"/>
              <a:t>wa</a:t>
            </a:r>
            <a:r>
              <a:rPr lang="en-GB" sz="6500" cap="none" dirty="0"/>
              <a:t> </a:t>
            </a:r>
            <a:r>
              <a:rPr lang="en-GB" sz="6500" cap="none" dirty="0" err="1"/>
              <a:t>Mafao</a:t>
            </a:r>
            <a:r>
              <a:rPr lang="en-GB" sz="6500" cap="none" dirty="0"/>
              <a:t> </a:t>
            </a:r>
            <a:r>
              <a:rPr lang="en-GB" sz="6500" cap="none" dirty="0" err="1"/>
              <a:t>ya</a:t>
            </a:r>
            <a:r>
              <a:rPr lang="en-GB" sz="6500" cap="none" dirty="0"/>
              <a:t> </a:t>
            </a:r>
            <a:r>
              <a:rPr lang="en-GB" sz="6500" cap="none" dirty="0" err="1"/>
              <a:t>Malipo</a:t>
            </a:r>
            <a:r>
              <a:rPr lang="en-GB" sz="6500" cap="none" dirty="0"/>
              <a:t> </a:t>
            </a:r>
            <a:r>
              <a:rPr lang="en-GB" sz="6500" cap="none" dirty="0" err="1"/>
              <a:t>ya</a:t>
            </a:r>
            <a:r>
              <a:rPr lang="en-GB" sz="6500" cap="none" dirty="0"/>
              <a:t> </a:t>
            </a:r>
            <a:r>
              <a:rPr lang="en-GB" sz="6500" cap="none" dirty="0" err="1"/>
              <a:t>Ugonjwa</a:t>
            </a:r>
            <a:r>
              <a:rPr lang="en-GB" sz="6500" cap="none" dirty="0"/>
              <a:t> (Sickness benefit);</a:t>
            </a:r>
          </a:p>
          <a:p>
            <a:r>
              <a:rPr lang="en-GB" sz="6500" cap="none" dirty="0" err="1"/>
              <a:t>Utoaji</a:t>
            </a:r>
            <a:r>
              <a:rPr lang="en-GB" sz="6500" cap="none" dirty="0"/>
              <a:t> </a:t>
            </a:r>
            <a:r>
              <a:rPr lang="en-GB" sz="6500" cap="none" dirty="0" err="1"/>
              <a:t>Mikopo</a:t>
            </a:r>
            <a:r>
              <a:rPr lang="en-GB" sz="6500" cap="none" dirty="0"/>
              <a:t> </a:t>
            </a:r>
            <a:r>
              <a:rPr lang="en-GB" sz="6500" cap="none" dirty="0" err="1"/>
              <a:t>ya</a:t>
            </a:r>
            <a:r>
              <a:rPr lang="en-GB" sz="6500" cap="none" dirty="0"/>
              <a:t> </a:t>
            </a:r>
            <a:r>
              <a:rPr lang="en-GB" sz="6500" cap="none" dirty="0" err="1"/>
              <a:t>nyumba</a:t>
            </a:r>
            <a:r>
              <a:rPr lang="en-GB" sz="6500" cap="none" dirty="0"/>
              <a:t> </a:t>
            </a:r>
            <a:r>
              <a:rPr lang="en-GB" sz="6500" cap="none" dirty="0" err="1"/>
              <a:t>kwa</a:t>
            </a:r>
            <a:r>
              <a:rPr lang="en-GB" sz="6500" cap="none" dirty="0"/>
              <a:t> </a:t>
            </a:r>
            <a:r>
              <a:rPr lang="en-GB" sz="6500" cap="none" dirty="0" err="1"/>
              <a:t>wanachama</a:t>
            </a:r>
            <a:r>
              <a:rPr lang="en-GB" sz="6500" cap="none" dirty="0"/>
              <a:t> (Home Mortgage).</a:t>
            </a:r>
          </a:p>
          <a:p>
            <a:pPr lvl="0" algn="just"/>
            <a:endParaRPr lang="en-GB" cap="none"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55759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7680" y="326440"/>
            <a:ext cx="10017579" cy="864523"/>
          </a:xfrm>
          <a:solidFill>
            <a:schemeClr val="accent1">
              <a:lumMod val="40000"/>
              <a:lumOff val="60000"/>
            </a:schemeClr>
          </a:solidFill>
        </p:spPr>
        <p:txBody>
          <a:bodyPr>
            <a:normAutofit fontScale="90000"/>
          </a:bodyPr>
          <a:lstStyle/>
          <a:p>
            <a:r>
              <a:rPr lang="en-GB" dirty="0"/>
              <a:t/>
            </a:r>
            <a:br>
              <a:rPr lang="en-GB" dirty="0"/>
            </a:br>
            <a:r>
              <a:rPr lang="en-GB" dirty="0" smtClean="0"/>
              <a:t/>
            </a:r>
            <a:br>
              <a:rPr lang="en-GB" dirty="0" smtClean="0"/>
            </a:br>
            <a:r>
              <a:rPr lang="en-GB" sz="4000" b="1" dirty="0" smtClean="0">
                <a:latin typeface="+mn-lt"/>
              </a:rPr>
              <a:t>a</a:t>
            </a:r>
            <a:r>
              <a:rPr lang="en-GB" sz="4000" b="1" dirty="0">
                <a:latin typeface="+mn-lt"/>
                <a:ea typeface="+mn-ea"/>
                <a:cs typeface="+mn-cs"/>
              </a:rPr>
              <a:t>) </a:t>
            </a:r>
            <a:r>
              <a:rPr lang="en-GB" sz="4000" b="1" dirty="0" err="1">
                <a:latin typeface="+mn-lt"/>
                <a:ea typeface="+mn-ea"/>
                <a:cs typeface="+mn-cs"/>
              </a:rPr>
              <a:t>Vigezo</a:t>
            </a:r>
            <a:r>
              <a:rPr lang="en-GB" sz="4000" b="1" dirty="0">
                <a:latin typeface="+mn-lt"/>
                <a:ea typeface="+mn-ea"/>
                <a:cs typeface="+mn-cs"/>
              </a:rPr>
              <a:t> </a:t>
            </a:r>
            <a:r>
              <a:rPr lang="en-GB" sz="4000" b="1" dirty="0" err="1">
                <a:latin typeface="+mn-lt"/>
                <a:ea typeface="+mn-ea"/>
                <a:cs typeface="+mn-cs"/>
              </a:rPr>
              <a:t>na</a:t>
            </a:r>
            <a:r>
              <a:rPr lang="en-GB" sz="4000" b="1" dirty="0">
                <a:latin typeface="+mn-lt"/>
                <a:ea typeface="+mn-ea"/>
                <a:cs typeface="+mn-cs"/>
              </a:rPr>
              <a:t> </a:t>
            </a:r>
            <a:r>
              <a:rPr lang="en-GB" sz="4000" b="1" dirty="0" err="1">
                <a:latin typeface="+mn-lt"/>
                <a:ea typeface="+mn-ea"/>
                <a:cs typeface="+mn-cs"/>
              </a:rPr>
              <a:t>ukokotoaji</a:t>
            </a:r>
            <a:r>
              <a:rPr lang="en-GB" sz="4000" b="1" dirty="0">
                <a:latin typeface="+mn-lt"/>
                <a:ea typeface="+mn-ea"/>
                <a:cs typeface="+mn-cs"/>
              </a:rPr>
              <a:t> </a:t>
            </a:r>
            <a:r>
              <a:rPr lang="en-GB" sz="4000" b="1" dirty="0" err="1">
                <a:latin typeface="+mn-lt"/>
                <a:ea typeface="+mn-ea"/>
                <a:cs typeface="+mn-cs"/>
              </a:rPr>
              <a:t>na</a:t>
            </a:r>
            <a:r>
              <a:rPr lang="en-GB" sz="4000" b="1" dirty="0">
                <a:latin typeface="+mn-lt"/>
                <a:ea typeface="+mn-ea"/>
                <a:cs typeface="+mn-cs"/>
              </a:rPr>
              <a:t> </a:t>
            </a:r>
            <a:r>
              <a:rPr lang="en-GB" sz="4000" b="1" dirty="0" err="1">
                <a:latin typeface="+mn-lt"/>
                <a:ea typeface="+mn-ea"/>
                <a:cs typeface="+mn-cs"/>
              </a:rPr>
              <a:t>Malipo</a:t>
            </a:r>
            <a:r>
              <a:rPr lang="en-GB" sz="4000" b="1" dirty="0">
                <a:latin typeface="+mn-lt"/>
                <a:ea typeface="+mn-ea"/>
                <a:cs typeface="+mn-cs"/>
              </a:rPr>
              <a:t> </a:t>
            </a:r>
            <a:r>
              <a:rPr lang="en-GB" sz="4000" b="1" dirty="0" err="1">
                <a:latin typeface="+mn-lt"/>
                <a:ea typeface="+mn-ea"/>
                <a:cs typeface="+mn-cs"/>
              </a:rPr>
              <a:t>ya</a:t>
            </a:r>
            <a:r>
              <a:rPr lang="en-GB" sz="4000" b="1" dirty="0">
                <a:latin typeface="+mn-lt"/>
                <a:ea typeface="+mn-ea"/>
                <a:cs typeface="+mn-cs"/>
              </a:rPr>
              <a:t> </a:t>
            </a:r>
            <a:r>
              <a:rPr lang="en-GB" sz="4000" b="1" dirty="0" err="1">
                <a:latin typeface="+mn-lt"/>
                <a:ea typeface="+mn-ea"/>
                <a:cs typeface="+mn-cs"/>
              </a:rPr>
              <a:t>Mafao</a:t>
            </a:r>
            <a:r>
              <a:rPr lang="en-GB" sz="4000" b="1" dirty="0">
                <a:latin typeface="+mn-lt"/>
                <a:ea typeface="+mn-ea"/>
                <a:cs typeface="+mn-cs"/>
              </a:rPr>
              <a:t> </a:t>
            </a:r>
            <a:r>
              <a:rPr lang="en-GB" sz="4000" b="1" dirty="0" err="1">
                <a:latin typeface="+mn-lt"/>
                <a:ea typeface="+mn-ea"/>
                <a:cs typeface="+mn-cs"/>
              </a:rPr>
              <a:t>ya</a:t>
            </a:r>
            <a:r>
              <a:rPr lang="en-GB" sz="4000" b="1" dirty="0">
                <a:latin typeface="+mn-lt"/>
                <a:ea typeface="+mn-ea"/>
                <a:cs typeface="+mn-cs"/>
              </a:rPr>
              <a:t> </a:t>
            </a:r>
            <a:r>
              <a:rPr lang="en-GB" sz="4000" b="1" dirty="0" err="1" smtClean="0">
                <a:latin typeface="+mn-lt"/>
                <a:ea typeface="+mn-ea"/>
                <a:cs typeface="+mn-cs"/>
              </a:rPr>
              <a:t>Pensheni</a:t>
            </a:r>
            <a:r>
              <a:rPr lang="en-GB" sz="4000" b="1" dirty="0" smtClean="0">
                <a:latin typeface="+mn-lt"/>
                <a:ea typeface="+mn-ea"/>
                <a:cs typeface="+mn-cs"/>
              </a:rPr>
              <a:t> </a:t>
            </a:r>
            <a:r>
              <a:rPr lang="en-GB" b="1" dirty="0"/>
              <a:t/>
            </a:r>
            <a:br>
              <a:rPr lang="en-GB" b="1" dirty="0"/>
            </a:br>
            <a:r>
              <a:rPr lang="en-GB" dirty="0" smtClean="0"/>
              <a:t/>
            </a:r>
            <a:br>
              <a:rPr lang="en-GB" dirty="0" smtClean="0"/>
            </a:br>
            <a:endParaRPr lang="en-GB" dirty="0"/>
          </a:p>
        </p:txBody>
      </p:sp>
      <p:sp>
        <p:nvSpPr>
          <p:cNvPr id="3" name="Content Placeholder 2"/>
          <p:cNvSpPr>
            <a:spLocks noGrp="1"/>
          </p:cNvSpPr>
          <p:nvPr>
            <p:ph idx="4294967295"/>
          </p:nvPr>
        </p:nvSpPr>
        <p:spPr>
          <a:xfrm>
            <a:off x="377191" y="1190963"/>
            <a:ext cx="11338559" cy="5529151"/>
          </a:xfrm>
          <a:prstGeom prst="rect">
            <a:avLst/>
          </a:prstGeom>
        </p:spPr>
        <p:txBody>
          <a:bodyPr>
            <a:normAutofit/>
          </a:bodyPr>
          <a:lstStyle/>
          <a:p>
            <a:pPr algn="just"/>
            <a:r>
              <a:rPr lang="en-GB" cap="none" dirty="0" err="1" smtClean="0"/>
              <a:t>Kanuni</a:t>
            </a:r>
            <a:r>
              <a:rPr lang="en-GB" cap="none" dirty="0" smtClean="0"/>
              <a:t> </a:t>
            </a:r>
            <a:r>
              <a:rPr lang="en-GB" cap="none" dirty="0" err="1" smtClean="0"/>
              <a:t>ya</a:t>
            </a:r>
            <a:r>
              <a:rPr lang="en-GB" cap="none" dirty="0" smtClean="0"/>
              <a:t> 4 </a:t>
            </a:r>
            <a:r>
              <a:rPr lang="en-GB" cap="none" dirty="0" err="1" smtClean="0"/>
              <a:t>na</a:t>
            </a:r>
            <a:r>
              <a:rPr lang="en-GB" cap="none" dirty="0" smtClean="0"/>
              <a:t> 5 </a:t>
            </a:r>
            <a:r>
              <a:rPr lang="en-GB" cap="none" dirty="0" err="1" smtClean="0"/>
              <a:t>zimeweka</a:t>
            </a:r>
            <a:r>
              <a:rPr lang="en-GB" cap="none" dirty="0" smtClean="0"/>
              <a:t> </a:t>
            </a:r>
            <a:r>
              <a:rPr lang="en-GB" cap="none" dirty="0" err="1" smtClean="0"/>
              <a:t>vigezo</a:t>
            </a:r>
            <a:r>
              <a:rPr lang="en-GB" cap="none" dirty="0" smtClean="0"/>
              <a:t> </a:t>
            </a:r>
            <a:r>
              <a:rPr lang="en-GB" cap="none" dirty="0" err="1" smtClean="0"/>
              <a:t>anavyostahili</a:t>
            </a:r>
            <a:r>
              <a:rPr lang="en-GB" cap="none" dirty="0" smtClean="0"/>
              <a:t> </a:t>
            </a:r>
            <a:r>
              <a:rPr lang="en-GB" cap="none" dirty="0" err="1" smtClean="0"/>
              <a:t>mwanachama</a:t>
            </a:r>
            <a:r>
              <a:rPr lang="en-GB" cap="none" dirty="0" smtClean="0"/>
              <a:t> </a:t>
            </a:r>
            <a:r>
              <a:rPr lang="en-GB" cap="none" dirty="0" err="1" smtClean="0"/>
              <a:t>ili</a:t>
            </a:r>
            <a:r>
              <a:rPr lang="en-GB" cap="none" dirty="0" smtClean="0"/>
              <a:t> </a:t>
            </a:r>
            <a:r>
              <a:rPr lang="en-GB" cap="none" dirty="0" err="1" smtClean="0"/>
              <a:t>alipwe</a:t>
            </a:r>
            <a:r>
              <a:rPr lang="en-GB" cap="none" dirty="0" smtClean="0"/>
              <a:t> </a:t>
            </a:r>
            <a:r>
              <a:rPr lang="en-GB" cap="none" dirty="0" err="1" smtClean="0"/>
              <a:t>mafao</a:t>
            </a:r>
            <a:r>
              <a:rPr lang="en-GB" cap="none" dirty="0" smtClean="0"/>
              <a:t> </a:t>
            </a:r>
            <a:r>
              <a:rPr lang="en-GB" cap="none" dirty="0" err="1" smtClean="0"/>
              <a:t>ya</a:t>
            </a:r>
            <a:r>
              <a:rPr lang="en-GB" cap="none" dirty="0" smtClean="0"/>
              <a:t> </a:t>
            </a:r>
            <a:r>
              <a:rPr lang="en-GB" cap="none" dirty="0" err="1" smtClean="0"/>
              <a:t>pensheni</a:t>
            </a:r>
            <a:r>
              <a:rPr lang="en-GB" cap="none" dirty="0" smtClean="0"/>
              <a:t> </a:t>
            </a:r>
            <a:r>
              <a:rPr lang="en-GB" cap="none" dirty="0" err="1" smtClean="0"/>
              <a:t>kama</a:t>
            </a:r>
            <a:r>
              <a:rPr lang="en-GB" cap="none" dirty="0" smtClean="0"/>
              <a:t> </a:t>
            </a:r>
            <a:r>
              <a:rPr lang="en-GB" cap="none" dirty="0" err="1" smtClean="0"/>
              <a:t>ifuatavyo</a:t>
            </a:r>
            <a:r>
              <a:rPr lang="en-GB" cap="none" dirty="0" smtClean="0"/>
              <a:t>:-</a:t>
            </a:r>
          </a:p>
          <a:p>
            <a:pPr lvl="1" algn="just"/>
            <a:r>
              <a:rPr lang="en-GB" cap="none" dirty="0" err="1" smtClean="0"/>
              <a:t>mwanachama</a:t>
            </a:r>
            <a:r>
              <a:rPr lang="en-GB" cap="none" dirty="0" smtClean="0"/>
              <a:t> awe </a:t>
            </a:r>
            <a:r>
              <a:rPr lang="en-GB" cap="none" dirty="0" err="1" smtClean="0"/>
              <a:t>amechangia</a:t>
            </a:r>
            <a:r>
              <a:rPr lang="en-GB" cap="none" dirty="0" smtClean="0"/>
              <a:t> </a:t>
            </a:r>
            <a:r>
              <a:rPr lang="en-GB" cap="none" dirty="0" err="1" smtClean="0"/>
              <a:t>kwa</a:t>
            </a:r>
            <a:r>
              <a:rPr lang="en-GB" cap="none" dirty="0" smtClean="0"/>
              <a:t> </a:t>
            </a:r>
            <a:r>
              <a:rPr lang="en-GB" cap="none" dirty="0" err="1" smtClean="0"/>
              <a:t>kipindi</a:t>
            </a:r>
            <a:r>
              <a:rPr lang="en-GB" cap="none" dirty="0" smtClean="0"/>
              <a:t> </a:t>
            </a:r>
            <a:r>
              <a:rPr lang="en-GB" cap="none" dirty="0" err="1" smtClean="0"/>
              <a:t>kisichopungua</a:t>
            </a:r>
            <a:r>
              <a:rPr lang="en-GB" cap="none" dirty="0" smtClean="0"/>
              <a:t> </a:t>
            </a:r>
            <a:r>
              <a:rPr lang="en-GB" cap="none" dirty="0" err="1" smtClean="0"/>
              <a:t>miezi</a:t>
            </a:r>
            <a:r>
              <a:rPr lang="en-GB" cap="none" dirty="0" smtClean="0"/>
              <a:t> 180 (</a:t>
            </a:r>
            <a:r>
              <a:rPr lang="en-GB" cap="none" dirty="0" err="1" smtClean="0"/>
              <a:t>miaka</a:t>
            </a:r>
            <a:r>
              <a:rPr lang="en-GB" cap="none" dirty="0" smtClean="0"/>
              <a:t> 15)</a:t>
            </a:r>
          </a:p>
          <a:p>
            <a:pPr lvl="1" algn="just"/>
            <a:r>
              <a:rPr lang="en-GB" cap="none" dirty="0" err="1" smtClean="0"/>
              <a:t>ametimiza</a:t>
            </a:r>
            <a:r>
              <a:rPr lang="en-GB" cap="none" dirty="0" smtClean="0"/>
              <a:t> </a:t>
            </a:r>
            <a:r>
              <a:rPr lang="en-GB" cap="none" dirty="0" err="1" smtClean="0"/>
              <a:t>umri</a:t>
            </a:r>
            <a:r>
              <a:rPr lang="en-GB" cap="none" dirty="0" smtClean="0"/>
              <a:t> </a:t>
            </a:r>
            <a:r>
              <a:rPr lang="en-GB" cap="none" dirty="0" err="1" smtClean="0"/>
              <a:t>wa</a:t>
            </a:r>
            <a:r>
              <a:rPr lang="en-GB" cap="none" dirty="0" smtClean="0"/>
              <a:t> </a:t>
            </a:r>
            <a:r>
              <a:rPr lang="en-GB" cap="none" dirty="0" err="1" smtClean="0"/>
              <a:t>kustaafu</a:t>
            </a:r>
            <a:r>
              <a:rPr lang="en-GB" cap="none" dirty="0" smtClean="0"/>
              <a:t> </a:t>
            </a:r>
            <a:r>
              <a:rPr lang="en-GB" cap="none" dirty="0" err="1" smtClean="0"/>
              <a:t>wa</a:t>
            </a:r>
            <a:r>
              <a:rPr lang="en-GB" cap="none" dirty="0" smtClean="0"/>
              <a:t> </a:t>
            </a:r>
            <a:r>
              <a:rPr lang="en-GB" cap="none" dirty="0" err="1" smtClean="0"/>
              <a:t>lazima</a:t>
            </a:r>
            <a:r>
              <a:rPr lang="en-GB" cap="none" dirty="0" smtClean="0"/>
              <a:t> (60) au </a:t>
            </a:r>
            <a:r>
              <a:rPr lang="en-GB" cap="none" dirty="0" err="1" smtClean="0"/>
              <a:t>hiari</a:t>
            </a:r>
            <a:r>
              <a:rPr lang="en-GB" cap="none" dirty="0" smtClean="0"/>
              <a:t> (55)</a:t>
            </a:r>
          </a:p>
          <a:p>
            <a:r>
              <a:rPr lang="en-GB" cap="none" dirty="0" err="1"/>
              <a:t>Kanuni</a:t>
            </a:r>
            <a:r>
              <a:rPr lang="en-GB" cap="none" dirty="0"/>
              <a:t> </a:t>
            </a:r>
            <a:r>
              <a:rPr lang="en-GB" cap="none" dirty="0" err="1"/>
              <a:t>ya</a:t>
            </a:r>
            <a:r>
              <a:rPr lang="en-GB" cap="none" dirty="0"/>
              <a:t> 8 (1) </a:t>
            </a:r>
            <a:r>
              <a:rPr lang="en-GB" cap="none" dirty="0" err="1"/>
              <a:t>imeonesha</a:t>
            </a:r>
            <a:r>
              <a:rPr lang="en-GB" cap="none" dirty="0"/>
              <a:t> </a:t>
            </a:r>
            <a:r>
              <a:rPr lang="en-GB" cap="none" dirty="0" err="1"/>
              <a:t>namna</a:t>
            </a:r>
            <a:r>
              <a:rPr lang="en-GB" cap="none" dirty="0"/>
              <a:t> </a:t>
            </a:r>
            <a:r>
              <a:rPr lang="en-GB" cap="none" dirty="0" err="1"/>
              <a:t>ya</a:t>
            </a:r>
            <a:r>
              <a:rPr lang="en-GB" cap="none" dirty="0"/>
              <a:t> </a:t>
            </a:r>
            <a:r>
              <a:rPr lang="en-GB" cap="none" dirty="0" err="1"/>
              <a:t>ukukotoaji</a:t>
            </a:r>
            <a:r>
              <a:rPr lang="en-GB" cap="none" dirty="0"/>
              <a:t> </a:t>
            </a:r>
            <a:r>
              <a:rPr lang="en-GB" cap="none" dirty="0" err="1"/>
              <a:t>wa</a:t>
            </a:r>
            <a:r>
              <a:rPr lang="en-GB" cap="none" dirty="0"/>
              <a:t> </a:t>
            </a:r>
            <a:r>
              <a:rPr lang="en-GB" cap="none" dirty="0" err="1"/>
              <a:t>mafao</a:t>
            </a:r>
            <a:r>
              <a:rPr lang="en-GB" cap="none" dirty="0"/>
              <a:t> </a:t>
            </a:r>
            <a:r>
              <a:rPr lang="en-GB" cap="none" dirty="0" err="1"/>
              <a:t>ya</a:t>
            </a:r>
            <a:r>
              <a:rPr lang="en-GB" cap="none" dirty="0"/>
              <a:t> </a:t>
            </a:r>
            <a:r>
              <a:rPr lang="en-GB" cap="none" dirty="0" err="1"/>
              <a:t>pensheni</a:t>
            </a:r>
            <a:r>
              <a:rPr lang="en-GB" cap="none" dirty="0"/>
              <a:t> </a:t>
            </a:r>
            <a:r>
              <a:rPr lang="en-GB" cap="none" dirty="0" err="1"/>
              <a:t>kama</a:t>
            </a:r>
            <a:r>
              <a:rPr lang="en-GB" cap="none" dirty="0"/>
              <a:t> </a:t>
            </a:r>
            <a:r>
              <a:rPr lang="en-GB" cap="none" dirty="0" err="1"/>
              <a:t>ifuatavyo</a:t>
            </a:r>
            <a:r>
              <a:rPr lang="en-GB" cap="none" dirty="0" smtClean="0"/>
              <a:t>:-</a:t>
            </a:r>
          </a:p>
          <a:p>
            <a:pPr lvl="1"/>
            <a:r>
              <a:rPr lang="en-GB" cap="none" dirty="0" err="1" smtClean="0"/>
              <a:t>Pensheni</a:t>
            </a:r>
            <a:r>
              <a:rPr lang="en-GB" cap="none" dirty="0" smtClean="0"/>
              <a:t> </a:t>
            </a:r>
            <a:r>
              <a:rPr lang="en-GB" cap="none" dirty="0" err="1"/>
              <a:t>nzima</a:t>
            </a:r>
            <a:r>
              <a:rPr lang="en-GB" cap="none" dirty="0"/>
              <a:t> (Full pension) </a:t>
            </a:r>
            <a:endParaRPr lang="en-GB" cap="none" dirty="0" smtClean="0"/>
          </a:p>
          <a:p>
            <a:pPr lvl="2"/>
            <a:r>
              <a:rPr lang="en-GB" b="1" cap="none" dirty="0"/>
              <a:t>1/580 x </a:t>
            </a:r>
            <a:r>
              <a:rPr lang="en-GB" b="1" cap="none" dirty="0" err="1"/>
              <a:t>jumla</a:t>
            </a:r>
            <a:r>
              <a:rPr lang="en-GB" b="1" cap="none" dirty="0"/>
              <a:t> </a:t>
            </a:r>
            <a:r>
              <a:rPr lang="en-GB" b="1" cap="none" dirty="0" err="1"/>
              <a:t>ya</a:t>
            </a:r>
            <a:r>
              <a:rPr lang="en-GB" b="1" cap="none" dirty="0"/>
              <a:t> </a:t>
            </a:r>
            <a:r>
              <a:rPr lang="en-GB" b="1" cap="none" dirty="0" err="1"/>
              <a:t>miezi</a:t>
            </a:r>
            <a:r>
              <a:rPr lang="en-GB" b="1" cap="none" dirty="0"/>
              <a:t> </a:t>
            </a:r>
            <a:r>
              <a:rPr lang="en-GB" b="1" cap="none" dirty="0" err="1"/>
              <a:t>ya</a:t>
            </a:r>
            <a:r>
              <a:rPr lang="en-GB" b="1" cap="none" dirty="0"/>
              <a:t> </a:t>
            </a:r>
            <a:r>
              <a:rPr lang="en-GB" b="1" cap="none" dirty="0" err="1"/>
              <a:t>uchangiaji</a:t>
            </a:r>
            <a:r>
              <a:rPr lang="en-GB" b="1" cap="none" dirty="0"/>
              <a:t> x </a:t>
            </a:r>
            <a:r>
              <a:rPr lang="en-GB" b="1" cap="none" dirty="0" err="1"/>
              <a:t>mishahara</a:t>
            </a:r>
            <a:r>
              <a:rPr lang="en-GB" b="1" cap="none" dirty="0"/>
              <a:t> (APE);</a:t>
            </a:r>
          </a:p>
          <a:p>
            <a:pPr lvl="1"/>
            <a:endParaRPr lang="en-GB" cap="none" dirty="0"/>
          </a:p>
          <a:p>
            <a:pPr lvl="1"/>
            <a:r>
              <a:rPr lang="en-GB" cap="none" dirty="0" err="1" smtClean="0"/>
              <a:t>Mkupuo</a:t>
            </a:r>
            <a:r>
              <a:rPr lang="en-GB" cap="none" dirty="0" smtClean="0"/>
              <a:t> </a:t>
            </a:r>
            <a:r>
              <a:rPr lang="en-GB" cap="none" dirty="0"/>
              <a:t>(Commuted pension</a:t>
            </a:r>
            <a:r>
              <a:rPr lang="en-GB" cap="none" dirty="0" smtClean="0"/>
              <a:t>)</a:t>
            </a:r>
            <a:r>
              <a:rPr lang="en-GB" cap="none" dirty="0"/>
              <a:t> </a:t>
            </a:r>
            <a:endParaRPr lang="en-GB" cap="none" dirty="0" smtClean="0"/>
          </a:p>
          <a:p>
            <a:pPr lvl="2"/>
            <a:r>
              <a:rPr lang="en-GB" b="1" cap="none" dirty="0"/>
              <a:t>1/580 x </a:t>
            </a:r>
            <a:r>
              <a:rPr lang="en-GB" b="1" cap="none" dirty="0" err="1"/>
              <a:t>jumla</a:t>
            </a:r>
            <a:r>
              <a:rPr lang="en-GB" b="1" cap="none" dirty="0"/>
              <a:t> </a:t>
            </a:r>
            <a:r>
              <a:rPr lang="en-GB" b="1" cap="none" dirty="0" err="1"/>
              <a:t>ya</a:t>
            </a:r>
            <a:r>
              <a:rPr lang="en-GB" b="1" cap="none" dirty="0"/>
              <a:t> </a:t>
            </a:r>
            <a:r>
              <a:rPr lang="en-GB" b="1" cap="none" dirty="0" err="1"/>
              <a:t>miezi</a:t>
            </a:r>
            <a:r>
              <a:rPr lang="en-GB" b="1" cap="none" dirty="0"/>
              <a:t> </a:t>
            </a:r>
            <a:r>
              <a:rPr lang="en-GB" b="1" cap="none" dirty="0" err="1"/>
              <a:t>ya</a:t>
            </a:r>
            <a:r>
              <a:rPr lang="en-GB" b="1" cap="none" dirty="0"/>
              <a:t> </a:t>
            </a:r>
            <a:r>
              <a:rPr lang="en-GB" b="1" cap="none" dirty="0" err="1"/>
              <a:t>uchangiaji</a:t>
            </a:r>
            <a:r>
              <a:rPr lang="en-GB" b="1" cap="none" dirty="0"/>
              <a:t> x </a:t>
            </a:r>
            <a:r>
              <a:rPr lang="en-GB" b="1" cap="none" dirty="0" err="1"/>
              <a:t>mishahara</a:t>
            </a:r>
            <a:r>
              <a:rPr lang="en-GB" b="1" cap="none" dirty="0"/>
              <a:t> (APE) x 12.5 x  25%</a:t>
            </a:r>
          </a:p>
          <a:p>
            <a:pPr lvl="1"/>
            <a:endParaRPr lang="en-GB" cap="none" dirty="0"/>
          </a:p>
          <a:p>
            <a:pPr lvl="1"/>
            <a:r>
              <a:rPr lang="en-GB" cap="none" dirty="0" err="1" smtClean="0"/>
              <a:t>Pensheni</a:t>
            </a:r>
            <a:r>
              <a:rPr lang="en-GB" cap="none" dirty="0" smtClean="0"/>
              <a:t> </a:t>
            </a:r>
            <a:r>
              <a:rPr lang="en-GB" cap="none" dirty="0" err="1"/>
              <a:t>ya</a:t>
            </a:r>
            <a:r>
              <a:rPr lang="en-GB" cap="none" dirty="0"/>
              <a:t> </a:t>
            </a:r>
            <a:r>
              <a:rPr lang="en-GB" cap="none" dirty="0" err="1" smtClean="0"/>
              <a:t>mwezi</a:t>
            </a:r>
            <a:endParaRPr lang="en-GB" cap="none" dirty="0" smtClean="0"/>
          </a:p>
          <a:p>
            <a:pPr lvl="2"/>
            <a:r>
              <a:rPr lang="en-GB" b="1" cap="none" dirty="0" smtClean="0"/>
              <a:t>1/580 </a:t>
            </a:r>
            <a:r>
              <a:rPr lang="en-GB" b="1" cap="none" dirty="0"/>
              <a:t>x </a:t>
            </a:r>
            <a:r>
              <a:rPr lang="en-GB" b="1" cap="none" dirty="0" err="1"/>
              <a:t>jumla</a:t>
            </a:r>
            <a:r>
              <a:rPr lang="en-GB" b="1" cap="none" dirty="0"/>
              <a:t> </a:t>
            </a:r>
            <a:r>
              <a:rPr lang="en-GB" b="1" cap="none" dirty="0" err="1"/>
              <a:t>ya</a:t>
            </a:r>
            <a:r>
              <a:rPr lang="en-GB" b="1" cap="none" dirty="0"/>
              <a:t> </a:t>
            </a:r>
            <a:r>
              <a:rPr lang="en-GB" b="1" cap="none" dirty="0" err="1"/>
              <a:t>miezi</a:t>
            </a:r>
            <a:r>
              <a:rPr lang="en-GB" b="1" cap="none" dirty="0"/>
              <a:t> </a:t>
            </a:r>
            <a:r>
              <a:rPr lang="en-GB" b="1" cap="none" dirty="0" err="1"/>
              <a:t>ya</a:t>
            </a:r>
            <a:r>
              <a:rPr lang="en-GB" b="1" cap="none" dirty="0"/>
              <a:t> </a:t>
            </a:r>
            <a:r>
              <a:rPr lang="en-GB" b="1" cap="none" dirty="0" err="1"/>
              <a:t>uchangiaji</a:t>
            </a:r>
            <a:r>
              <a:rPr lang="en-GB" b="1" cap="none" dirty="0"/>
              <a:t> x </a:t>
            </a:r>
            <a:r>
              <a:rPr lang="en-GB" b="1" cap="none" dirty="0" err="1"/>
              <a:t>mishahara</a:t>
            </a:r>
            <a:r>
              <a:rPr lang="en-GB" b="1" cap="none" dirty="0"/>
              <a:t> x 75% x </a:t>
            </a:r>
            <a:r>
              <a:rPr lang="en-GB" b="1" cap="none" dirty="0" smtClean="0"/>
              <a:t>1/12</a:t>
            </a:r>
            <a:endParaRPr lang="en-GB" b="1" cap="none"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39665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453605" y="113212"/>
            <a:ext cx="9677400" cy="748938"/>
          </a:xfrm>
          <a:solidFill>
            <a:schemeClr val="accent1">
              <a:lumMod val="40000"/>
              <a:lumOff val="60000"/>
            </a:schemeClr>
          </a:solidFill>
        </p:spPr>
        <p:txBody>
          <a:bodyPr>
            <a:normAutofit fontScale="90000"/>
          </a:bodyPr>
          <a:lstStyle/>
          <a:p>
            <a:r>
              <a:rPr lang="en-GB" sz="3600" b="1" dirty="0" err="1" smtClean="0">
                <a:latin typeface="+mn-lt"/>
              </a:rPr>
              <a:t>Jedwali</a:t>
            </a:r>
            <a:r>
              <a:rPr lang="en-GB" sz="3600" b="1" dirty="0" smtClean="0">
                <a:latin typeface="+mn-lt"/>
              </a:rPr>
              <a:t> 1: </a:t>
            </a:r>
            <a:r>
              <a:rPr lang="en-GB" sz="3600" b="1" dirty="0" err="1" smtClean="0">
                <a:latin typeface="+mn-lt"/>
              </a:rPr>
              <a:t>Malipo</a:t>
            </a:r>
            <a:r>
              <a:rPr lang="en-GB" sz="3600" b="1" dirty="0" smtClean="0">
                <a:latin typeface="+mn-lt"/>
              </a:rPr>
              <a:t> </a:t>
            </a:r>
            <a:r>
              <a:rPr lang="en-GB" sz="3600" b="1" dirty="0" err="1" smtClean="0">
                <a:latin typeface="+mn-lt"/>
              </a:rPr>
              <a:t>ya</a:t>
            </a:r>
            <a:r>
              <a:rPr lang="en-GB" sz="3600" b="1" dirty="0" smtClean="0">
                <a:latin typeface="+mn-lt"/>
              </a:rPr>
              <a:t> </a:t>
            </a:r>
            <a:r>
              <a:rPr lang="en-GB" sz="3600" b="1" dirty="0" err="1">
                <a:latin typeface="+mn-lt"/>
              </a:rPr>
              <a:t>P</a:t>
            </a:r>
            <a:r>
              <a:rPr lang="en-GB" sz="3600" b="1" dirty="0" err="1" smtClean="0">
                <a:latin typeface="+mn-lt"/>
              </a:rPr>
              <a:t>ensheni</a:t>
            </a:r>
            <a:r>
              <a:rPr lang="en-GB" sz="3600" b="1" dirty="0" smtClean="0">
                <a:latin typeface="+mn-lt"/>
              </a:rPr>
              <a:t> </a:t>
            </a:r>
            <a:r>
              <a:rPr lang="en-GB" sz="3600" b="1" dirty="0" err="1" smtClean="0">
                <a:latin typeface="+mn-lt"/>
              </a:rPr>
              <a:t>kwa</a:t>
            </a:r>
            <a:r>
              <a:rPr lang="en-GB" sz="3600" b="1" dirty="0" smtClean="0">
                <a:latin typeface="+mn-lt"/>
              </a:rPr>
              <a:t> </a:t>
            </a:r>
            <a:r>
              <a:rPr lang="en-GB" sz="3600" b="1" dirty="0" err="1">
                <a:latin typeface="+mn-lt"/>
              </a:rPr>
              <a:t>M</a:t>
            </a:r>
            <a:r>
              <a:rPr lang="en-GB" sz="3600" b="1" dirty="0" err="1" smtClean="0">
                <a:latin typeface="+mn-lt"/>
              </a:rPr>
              <a:t>wanachama</a:t>
            </a:r>
            <a:endParaRPr lang="en-GB" sz="3600" b="1" dirty="0">
              <a:latin typeface="+mn-lt"/>
            </a:endParaRPr>
          </a:p>
        </p:txBody>
      </p:sp>
      <p:graphicFrame>
        <p:nvGraphicFramePr>
          <p:cNvPr id="6" name="Content Placeholder 5"/>
          <p:cNvGraphicFramePr>
            <a:graphicFrameLocks noGrp="1"/>
          </p:cNvGraphicFramePr>
          <p:nvPr>
            <p:ph idx="4294967295"/>
            <p:extLst>
              <p:ext uri="{D42A27DB-BD31-4B8C-83A1-F6EECF244321}">
                <p14:modId xmlns:p14="http://schemas.microsoft.com/office/powerpoint/2010/main" val="2786335713"/>
              </p:ext>
            </p:extLst>
          </p:nvPr>
        </p:nvGraphicFramePr>
        <p:xfrm>
          <a:off x="1146628" y="1059543"/>
          <a:ext cx="9695543" cy="5819718"/>
        </p:xfrm>
        <a:graphic>
          <a:graphicData uri="http://schemas.openxmlformats.org/drawingml/2006/table">
            <a:tbl>
              <a:tblPr>
                <a:tableStyleId>{5C22544A-7EE6-4342-B048-85BDC9FD1C3A}</a:tableStyleId>
              </a:tblPr>
              <a:tblGrid>
                <a:gridCol w="4404251">
                  <a:extLst>
                    <a:ext uri="{9D8B030D-6E8A-4147-A177-3AD203B41FA5}">
                      <a16:colId xmlns:a16="http://schemas.microsoft.com/office/drawing/2014/main" val="20000"/>
                    </a:ext>
                  </a:extLst>
                </a:gridCol>
                <a:gridCol w="2818603">
                  <a:extLst>
                    <a:ext uri="{9D8B030D-6E8A-4147-A177-3AD203B41FA5}">
                      <a16:colId xmlns:a16="http://schemas.microsoft.com/office/drawing/2014/main" val="20001"/>
                    </a:ext>
                  </a:extLst>
                </a:gridCol>
                <a:gridCol w="2472689">
                  <a:extLst>
                    <a:ext uri="{9D8B030D-6E8A-4147-A177-3AD203B41FA5}">
                      <a16:colId xmlns:a16="http://schemas.microsoft.com/office/drawing/2014/main" val="20002"/>
                    </a:ext>
                  </a:extLst>
                </a:gridCol>
              </a:tblGrid>
              <a:tr h="575213">
                <a:tc>
                  <a:txBody>
                    <a:bodyPr/>
                    <a:lstStyle/>
                    <a:p>
                      <a:pPr algn="l" fontAlgn="b"/>
                      <a:r>
                        <a:rPr lang="en-GB" sz="2000" u="none" strike="noStrike" dirty="0" err="1" smtClean="0">
                          <a:effectLst/>
                        </a:rPr>
                        <a:t>Mshahara</a:t>
                      </a:r>
                      <a:r>
                        <a:rPr lang="en-GB" sz="2000" u="none" strike="noStrike" dirty="0" smtClean="0">
                          <a:effectLst/>
                        </a:rPr>
                        <a:t> </a:t>
                      </a:r>
                      <a:r>
                        <a:rPr lang="en-GB" sz="2000" u="none" strike="noStrike" dirty="0" err="1" smtClean="0">
                          <a:effectLst/>
                        </a:rPr>
                        <a:t>wa</a:t>
                      </a:r>
                      <a:r>
                        <a:rPr lang="en-GB" sz="2000" u="none" strike="noStrike" dirty="0" smtClean="0">
                          <a:effectLst/>
                        </a:rPr>
                        <a:t> </a:t>
                      </a:r>
                      <a:r>
                        <a:rPr lang="en-GB" sz="2000" u="none" strike="noStrike" dirty="0" err="1" smtClean="0">
                          <a:effectLst/>
                        </a:rPr>
                        <a:t>mwezi</a:t>
                      </a:r>
                      <a:r>
                        <a:rPr lang="en-GB" sz="2000" u="none" strike="noStrike" dirty="0" smtClean="0">
                          <a:effectLst/>
                        </a:rPr>
                        <a:t> (TZS)</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                 1,000,000 </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0"/>
                  </a:ext>
                </a:extLst>
              </a:tr>
              <a:tr h="434875">
                <a:tc>
                  <a:txBody>
                    <a:bodyPr/>
                    <a:lstStyle/>
                    <a:p>
                      <a:pPr algn="l" fontAlgn="b"/>
                      <a:r>
                        <a:rPr lang="en-GB" sz="2000" u="none" strike="noStrike" dirty="0" err="1">
                          <a:effectLst/>
                        </a:rPr>
                        <a:t>Kiwango</a:t>
                      </a:r>
                      <a:r>
                        <a:rPr lang="en-GB" sz="2000" u="none" strike="noStrike" dirty="0">
                          <a:effectLst/>
                        </a:rPr>
                        <a:t> cha </a:t>
                      </a:r>
                      <a:r>
                        <a:rPr lang="en-GB" sz="2000" u="none" strike="noStrike" dirty="0" err="1" smtClean="0">
                          <a:effectLst/>
                        </a:rPr>
                        <a:t>uchangiaji</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20%</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1"/>
                  </a:ext>
                </a:extLst>
              </a:tr>
              <a:tr h="392267">
                <a:tc>
                  <a:txBody>
                    <a:bodyPr/>
                    <a:lstStyle/>
                    <a:p>
                      <a:pPr algn="l" fontAlgn="b"/>
                      <a:r>
                        <a:rPr lang="en-GB" sz="2000" u="none" strike="noStrike" dirty="0">
                          <a:effectLst/>
                        </a:rPr>
                        <a:t>Muda </a:t>
                      </a:r>
                      <a:r>
                        <a:rPr lang="en-GB" sz="2000" u="none" strike="noStrike" dirty="0" err="1">
                          <a:effectLst/>
                        </a:rPr>
                        <a:t>wa</a:t>
                      </a:r>
                      <a:r>
                        <a:rPr lang="en-GB" sz="2000" u="none" strike="noStrike" dirty="0">
                          <a:effectLst/>
                        </a:rPr>
                        <a:t> </a:t>
                      </a:r>
                      <a:r>
                        <a:rPr lang="en-GB" sz="2000" u="none" strike="noStrike" dirty="0" err="1" smtClean="0">
                          <a:effectLst/>
                        </a:rPr>
                        <a:t>Uchangiaji</a:t>
                      </a:r>
                      <a:r>
                        <a:rPr lang="en-GB" sz="2000" u="none" strike="noStrike" dirty="0" smtClean="0">
                          <a:effectLst/>
                        </a:rPr>
                        <a:t> (</a:t>
                      </a:r>
                      <a:r>
                        <a:rPr lang="en-GB" sz="2000" u="none" strike="noStrike" dirty="0" err="1" smtClean="0">
                          <a:effectLst/>
                        </a:rPr>
                        <a:t>miezi</a:t>
                      </a:r>
                      <a:r>
                        <a:rPr lang="en-GB" sz="2000" u="none" strike="noStrike" dirty="0" smtClean="0">
                          <a:effectLst/>
                        </a:rPr>
                        <a:t>)</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420</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b="0" i="0" u="none" strike="noStrike" dirty="0" err="1" smtClean="0">
                          <a:solidFill>
                            <a:srgbClr val="000000"/>
                          </a:solidFill>
                          <a:effectLst/>
                          <a:latin typeface="Calibri" panose="020F0502020204030204" pitchFamily="34" charset="0"/>
                        </a:rPr>
                        <a:t>Miaka</a:t>
                      </a:r>
                      <a:r>
                        <a:rPr lang="en-GB" sz="2000" b="0" i="0" u="none" strike="noStrike" dirty="0" smtClean="0">
                          <a:solidFill>
                            <a:srgbClr val="000000"/>
                          </a:solidFill>
                          <a:effectLst/>
                          <a:latin typeface="Calibri" panose="020F0502020204030204" pitchFamily="34" charset="0"/>
                        </a:rPr>
                        <a:t> 35</a:t>
                      </a:r>
                      <a:endParaRPr lang="en-GB"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2"/>
                  </a:ext>
                </a:extLst>
              </a:tr>
              <a:tr h="575213">
                <a:tc>
                  <a:txBody>
                    <a:bodyPr/>
                    <a:lstStyle/>
                    <a:p>
                      <a:pPr algn="l" fontAlgn="b"/>
                      <a:r>
                        <a:rPr lang="en-GB" sz="2000" u="none" strike="noStrike" dirty="0" err="1">
                          <a:effectLst/>
                        </a:rPr>
                        <a:t>Jumla</a:t>
                      </a:r>
                      <a:r>
                        <a:rPr lang="en-GB" sz="2000" u="none" strike="noStrike" dirty="0">
                          <a:effectLst/>
                        </a:rPr>
                        <a:t> </a:t>
                      </a:r>
                      <a:r>
                        <a:rPr lang="en-GB" sz="2000" u="none" strike="noStrike" dirty="0" err="1">
                          <a:effectLst/>
                        </a:rPr>
                        <a:t>ya</a:t>
                      </a:r>
                      <a:r>
                        <a:rPr lang="en-GB" sz="2000" u="none" strike="noStrike" dirty="0">
                          <a:effectLst/>
                        </a:rPr>
                        <a:t> </a:t>
                      </a:r>
                      <a:r>
                        <a:rPr lang="en-GB" sz="2000" u="none" strike="noStrike" dirty="0" err="1" smtClean="0">
                          <a:effectLst/>
                        </a:rPr>
                        <a:t>Michango</a:t>
                      </a:r>
                      <a:r>
                        <a:rPr lang="en-GB" sz="2000" u="none" strike="noStrike" dirty="0" smtClean="0">
                          <a:effectLst/>
                        </a:rPr>
                        <a:t> (TZS)</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               84,000,000 </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endParaRPr lang="en-GB"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3"/>
                  </a:ext>
                </a:extLst>
              </a:tr>
              <a:tr h="392267">
                <a:tc>
                  <a:txBody>
                    <a:bodyPr/>
                    <a:lstStyle/>
                    <a:p>
                      <a:pPr algn="l" fontAlgn="b"/>
                      <a:endParaRPr lang="en-GB" sz="2000" b="1" i="0" u="none" strike="noStrike" dirty="0">
                        <a:solidFill>
                          <a:srgbClr val="000000"/>
                        </a:solidFill>
                        <a:effectLst/>
                        <a:latin typeface="Calibri" panose="020F0502020204030204" pitchFamily="34" charset="0"/>
                      </a:endParaRPr>
                    </a:p>
                  </a:txBody>
                  <a:tcPr marL="7620" marR="7620" marT="7620" marB="0" anchor="b">
                    <a:solidFill>
                      <a:srgbClr val="FFC000"/>
                    </a:solidFill>
                  </a:tcPr>
                </a:tc>
                <a:tc>
                  <a:txBody>
                    <a:bodyPr/>
                    <a:lstStyle/>
                    <a:p>
                      <a:pPr algn="r" fontAlgn="b"/>
                      <a:r>
                        <a:rPr lang="en-GB" sz="2000" b="1" u="none" strike="noStrike" dirty="0" err="1">
                          <a:effectLst/>
                        </a:rPr>
                        <a:t>Kikotoo</a:t>
                      </a:r>
                      <a:r>
                        <a:rPr lang="en-GB" sz="2000" b="1" u="none" strike="noStrike" dirty="0">
                          <a:effectLst/>
                        </a:rPr>
                        <a:t> cha </a:t>
                      </a:r>
                      <a:r>
                        <a:rPr lang="en-GB" sz="2000" b="1" u="none" strike="noStrike" dirty="0" err="1">
                          <a:effectLst/>
                        </a:rPr>
                        <a:t>zamani</a:t>
                      </a:r>
                      <a:endParaRPr lang="en-GB" sz="2000" b="1" i="0" u="none" strike="noStrike" dirty="0">
                        <a:solidFill>
                          <a:srgbClr val="000000"/>
                        </a:solidFill>
                        <a:effectLst/>
                        <a:latin typeface="Calibri" panose="020F0502020204030204" pitchFamily="34" charset="0"/>
                      </a:endParaRPr>
                    </a:p>
                  </a:txBody>
                  <a:tcPr marL="7620" marR="7620" marT="7620" marB="0" anchor="b">
                    <a:solidFill>
                      <a:srgbClr val="FFC000"/>
                    </a:solidFill>
                  </a:tcPr>
                </a:tc>
                <a:tc>
                  <a:txBody>
                    <a:bodyPr/>
                    <a:lstStyle/>
                    <a:p>
                      <a:pPr algn="r" fontAlgn="b"/>
                      <a:r>
                        <a:rPr lang="en-GB" sz="2000" b="1" u="none" strike="noStrike" dirty="0" err="1">
                          <a:effectLst/>
                        </a:rPr>
                        <a:t>Kikokotoo</a:t>
                      </a:r>
                      <a:r>
                        <a:rPr lang="en-GB" sz="2000" b="1" u="none" strike="noStrike" dirty="0">
                          <a:effectLst/>
                        </a:rPr>
                        <a:t> </a:t>
                      </a:r>
                      <a:r>
                        <a:rPr lang="en-GB" sz="2000" b="1" u="none" strike="noStrike" dirty="0" err="1">
                          <a:effectLst/>
                        </a:rPr>
                        <a:t>kipya</a:t>
                      </a:r>
                      <a:endParaRPr lang="en-GB" sz="2000" b="1" i="0" u="none" strike="noStrike" dirty="0">
                        <a:solidFill>
                          <a:srgbClr val="000000"/>
                        </a:solidFill>
                        <a:effectLst/>
                        <a:latin typeface="Calibri" panose="020F0502020204030204" pitchFamily="34" charset="0"/>
                      </a:endParaRPr>
                    </a:p>
                  </a:txBody>
                  <a:tcPr marL="7620" marR="7620" marT="7620" marB="0" anchor="b">
                    <a:solidFill>
                      <a:srgbClr val="FFC000"/>
                    </a:solidFill>
                  </a:tcPr>
                </a:tc>
                <a:extLst>
                  <a:ext uri="{0D108BD9-81ED-4DB2-BD59-A6C34878D82A}">
                    <a16:rowId xmlns:a16="http://schemas.microsoft.com/office/drawing/2014/main" val="10004"/>
                  </a:ext>
                </a:extLst>
              </a:tr>
              <a:tr h="575213">
                <a:tc>
                  <a:txBody>
                    <a:bodyPr/>
                    <a:lstStyle/>
                    <a:p>
                      <a:pPr algn="l" fontAlgn="b"/>
                      <a:r>
                        <a:rPr lang="en-GB" sz="2000" u="none" strike="noStrike" dirty="0" err="1" smtClean="0">
                          <a:effectLst/>
                        </a:rPr>
                        <a:t>Mkupuo</a:t>
                      </a:r>
                      <a:r>
                        <a:rPr lang="en-GB" sz="2000" u="none" strike="noStrike" dirty="0" smtClean="0">
                          <a:effectLst/>
                        </a:rPr>
                        <a:t> (TZS)</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               71,612,411 </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         35,806,205 </a:t>
                      </a:r>
                      <a:endParaRPr lang="en-GB"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5"/>
                  </a:ext>
                </a:extLst>
              </a:tr>
              <a:tr h="588063">
                <a:tc>
                  <a:txBody>
                    <a:bodyPr/>
                    <a:lstStyle/>
                    <a:p>
                      <a:pPr algn="l" fontAlgn="b"/>
                      <a:r>
                        <a:rPr lang="en-GB" sz="2000" u="none" strike="noStrike" dirty="0" err="1">
                          <a:effectLst/>
                        </a:rPr>
                        <a:t>Pensheni</a:t>
                      </a:r>
                      <a:r>
                        <a:rPr lang="en-GB" sz="2000" u="none" strike="noStrike" dirty="0">
                          <a:effectLst/>
                        </a:rPr>
                        <a:t> </a:t>
                      </a:r>
                      <a:r>
                        <a:rPr lang="en-GB" sz="2000" u="none" strike="noStrike" dirty="0" err="1">
                          <a:effectLst/>
                        </a:rPr>
                        <a:t>ya</a:t>
                      </a:r>
                      <a:r>
                        <a:rPr lang="en-GB" sz="2000" u="none" strike="noStrike" dirty="0">
                          <a:effectLst/>
                        </a:rPr>
                        <a:t> </a:t>
                      </a:r>
                      <a:r>
                        <a:rPr lang="en-GB" sz="2000" u="none" strike="noStrike" dirty="0" err="1" smtClean="0">
                          <a:effectLst/>
                        </a:rPr>
                        <a:t>mwezi</a:t>
                      </a:r>
                      <a:r>
                        <a:rPr lang="en-GB" sz="2000" u="none" strike="noStrike" dirty="0" smtClean="0">
                          <a:effectLst/>
                        </a:rPr>
                        <a:t> (TZS)</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a:effectLst/>
                        </a:rPr>
                        <a:t>                     371,847 </a:t>
                      </a:r>
                      <a:endParaRPr lang="en-GB"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              557,771 </a:t>
                      </a:r>
                      <a:endParaRPr lang="en-GB"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6"/>
                  </a:ext>
                </a:extLst>
              </a:tr>
              <a:tr h="739785">
                <a:tc>
                  <a:txBody>
                    <a:bodyPr/>
                    <a:lstStyle/>
                    <a:p>
                      <a:pPr algn="l" fontAlgn="b"/>
                      <a:r>
                        <a:rPr lang="en-GB" sz="2000" u="none" strike="noStrike" dirty="0" err="1">
                          <a:effectLst/>
                        </a:rPr>
                        <a:t>Kiwango</a:t>
                      </a:r>
                      <a:r>
                        <a:rPr lang="en-GB" sz="2000" u="none" strike="noStrike" dirty="0">
                          <a:effectLst/>
                        </a:rPr>
                        <a:t> </a:t>
                      </a:r>
                      <a:r>
                        <a:rPr lang="en-GB" sz="2000" u="none" strike="noStrike" dirty="0" err="1">
                          <a:effectLst/>
                        </a:rPr>
                        <a:t>kilicho</a:t>
                      </a:r>
                      <a:r>
                        <a:rPr lang="en-GB" sz="2000" u="none" strike="noStrike" dirty="0">
                          <a:effectLst/>
                        </a:rPr>
                        <a:t> </a:t>
                      </a:r>
                      <a:r>
                        <a:rPr lang="en-GB" sz="2000" u="none" strike="noStrike" dirty="0" err="1" smtClean="0">
                          <a:effectLst/>
                        </a:rPr>
                        <a:t>ongezeka</a:t>
                      </a:r>
                      <a:r>
                        <a:rPr lang="en-GB" sz="2000" u="none" strike="noStrike" dirty="0" smtClean="0">
                          <a:effectLst/>
                        </a:rPr>
                        <a:t> (TZS)</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endParaRPr lang="en-GB"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              185,924 </a:t>
                      </a:r>
                      <a:endParaRPr lang="en-GB"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7"/>
                  </a:ext>
                </a:extLst>
              </a:tr>
              <a:tr h="291157">
                <a:tc>
                  <a:txBody>
                    <a:bodyPr/>
                    <a:lstStyle/>
                    <a:p>
                      <a:pPr algn="l" fontAlgn="b"/>
                      <a:r>
                        <a:rPr lang="en-GB" sz="2000" u="none" strike="noStrike" dirty="0">
                          <a:effectLst/>
                        </a:rPr>
                        <a:t>Muda </a:t>
                      </a:r>
                      <a:r>
                        <a:rPr lang="en-GB" sz="2000" u="none" strike="noStrike" dirty="0" err="1">
                          <a:effectLst/>
                        </a:rPr>
                        <a:t>wa</a:t>
                      </a:r>
                      <a:r>
                        <a:rPr lang="en-GB" sz="2000" u="none" strike="noStrike" dirty="0">
                          <a:effectLst/>
                        </a:rPr>
                        <a:t> </a:t>
                      </a:r>
                      <a:r>
                        <a:rPr lang="en-GB" sz="2000" u="none" strike="noStrike" dirty="0" err="1" smtClean="0">
                          <a:effectLst/>
                        </a:rPr>
                        <a:t>kuishi</a:t>
                      </a:r>
                      <a:r>
                        <a:rPr lang="en-GB" sz="2000" u="none" strike="noStrike" dirty="0" smtClean="0">
                          <a:effectLst/>
                        </a:rPr>
                        <a:t> (</a:t>
                      </a:r>
                      <a:r>
                        <a:rPr lang="en-GB" sz="2000" u="none" strike="noStrike" dirty="0" err="1" smtClean="0">
                          <a:effectLst/>
                        </a:rPr>
                        <a:t>miaka</a:t>
                      </a:r>
                      <a:r>
                        <a:rPr lang="en-GB" sz="2000" u="none" strike="noStrike" dirty="0" smtClean="0">
                          <a:effectLst/>
                        </a:rPr>
                        <a:t>)</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a:effectLst/>
                        </a:rPr>
                        <a:t>15.5</a:t>
                      </a:r>
                      <a:endParaRPr lang="en-GB"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15.5</a:t>
                      </a:r>
                      <a:endParaRPr lang="en-GB"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8"/>
                  </a:ext>
                </a:extLst>
              </a:tr>
              <a:tr h="659189">
                <a:tc>
                  <a:txBody>
                    <a:bodyPr/>
                    <a:lstStyle/>
                    <a:p>
                      <a:pPr algn="l" fontAlgn="b"/>
                      <a:r>
                        <a:rPr lang="es-ES" sz="2000" u="none" strike="noStrike" dirty="0" err="1">
                          <a:effectLst/>
                        </a:rPr>
                        <a:t>Jumla</a:t>
                      </a:r>
                      <a:r>
                        <a:rPr lang="es-ES" sz="2000" u="none" strike="noStrike" dirty="0">
                          <a:effectLst/>
                        </a:rPr>
                        <a:t> ya </a:t>
                      </a:r>
                      <a:r>
                        <a:rPr lang="es-ES" sz="2000" u="none" strike="noStrike" dirty="0" err="1">
                          <a:effectLst/>
                        </a:rPr>
                        <a:t>pensheni</a:t>
                      </a:r>
                      <a:r>
                        <a:rPr lang="es-ES" sz="2000" u="none" strike="noStrike" dirty="0">
                          <a:effectLst/>
                        </a:rPr>
                        <a:t> ya </a:t>
                      </a:r>
                      <a:r>
                        <a:rPr lang="es-ES" sz="2000" u="none" strike="noStrike" dirty="0" err="1">
                          <a:effectLst/>
                        </a:rPr>
                        <a:t>mwezi</a:t>
                      </a:r>
                      <a:endParaRPr lang="es-E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a:effectLst/>
                        </a:rPr>
                        <a:t>               69,163,542 </a:t>
                      </a:r>
                      <a:endParaRPr lang="en-GB"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      103,745,406 </a:t>
                      </a:r>
                      <a:endParaRPr lang="en-GB"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9"/>
                  </a:ext>
                </a:extLst>
              </a:tr>
              <a:tr h="575213">
                <a:tc>
                  <a:txBody>
                    <a:bodyPr/>
                    <a:lstStyle/>
                    <a:p>
                      <a:pPr algn="l" fontAlgn="b"/>
                      <a:r>
                        <a:rPr lang="en-GB" sz="2000" u="none" strike="noStrike">
                          <a:effectLst/>
                        </a:rPr>
                        <a:t>Jumla ya mafao yote</a:t>
                      </a:r>
                      <a:endParaRPr lang="en-GB"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             140,775,953 </a:t>
                      </a:r>
                      <a:endParaRPr lang="en-GB"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2000" u="none" strike="noStrike" dirty="0">
                          <a:effectLst/>
                        </a:rPr>
                        <a:t>      139,551,611 </a:t>
                      </a:r>
                      <a:endParaRPr lang="en-GB"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0"/>
                  </a:ext>
                </a:extLst>
              </a:tr>
            </a:tbl>
          </a:graphicData>
        </a:graphic>
      </p:graphicFrame>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79328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3932" y="489744"/>
            <a:ext cx="9763760" cy="1325563"/>
          </a:xfrm>
          <a:solidFill>
            <a:schemeClr val="accent1">
              <a:lumMod val="40000"/>
              <a:lumOff val="60000"/>
            </a:schemeClr>
          </a:solidFill>
        </p:spPr>
        <p:txBody>
          <a:bodyPr>
            <a:normAutofit/>
          </a:bodyPr>
          <a:lstStyle/>
          <a:p>
            <a:r>
              <a:rPr lang="en-GB" sz="3400" b="1" dirty="0" smtClean="0">
                <a:latin typeface="+mn-lt"/>
              </a:rPr>
              <a:t>b) </a:t>
            </a:r>
            <a:r>
              <a:rPr lang="en-GB" sz="3400" b="1" dirty="0" err="1" smtClean="0">
                <a:latin typeface="+mn-lt"/>
              </a:rPr>
              <a:t>Uthaminishaji</a:t>
            </a:r>
            <a:r>
              <a:rPr lang="en-GB" sz="3400" b="1" dirty="0" smtClean="0">
                <a:latin typeface="+mn-lt"/>
              </a:rPr>
              <a:t> </a:t>
            </a:r>
            <a:r>
              <a:rPr lang="en-GB" sz="3400" b="1" dirty="0" err="1" smtClean="0">
                <a:latin typeface="+mn-lt"/>
              </a:rPr>
              <a:t>wa</a:t>
            </a:r>
            <a:r>
              <a:rPr lang="en-GB" sz="3400" b="1" dirty="0" smtClean="0">
                <a:latin typeface="+mn-lt"/>
              </a:rPr>
              <a:t> </a:t>
            </a:r>
            <a:r>
              <a:rPr lang="en-GB" sz="3400" b="1" dirty="0" err="1" smtClean="0">
                <a:latin typeface="+mn-lt"/>
              </a:rPr>
              <a:t>mafao</a:t>
            </a:r>
            <a:r>
              <a:rPr lang="en-GB" sz="3400" b="1" dirty="0" smtClean="0">
                <a:latin typeface="+mn-lt"/>
              </a:rPr>
              <a:t> </a:t>
            </a:r>
            <a:r>
              <a:rPr lang="en-GB" sz="3400" b="1" dirty="0" err="1" smtClean="0">
                <a:latin typeface="+mn-lt"/>
              </a:rPr>
              <a:t>ya</a:t>
            </a:r>
            <a:r>
              <a:rPr lang="en-GB" sz="3400" b="1" dirty="0" smtClean="0">
                <a:latin typeface="+mn-lt"/>
              </a:rPr>
              <a:t> </a:t>
            </a:r>
            <a:r>
              <a:rPr lang="en-GB" sz="3400" b="1" dirty="0" err="1" smtClean="0">
                <a:latin typeface="+mn-lt"/>
              </a:rPr>
              <a:t>pensheni</a:t>
            </a:r>
            <a:r>
              <a:rPr lang="en-GB" sz="3400" b="1" dirty="0" smtClean="0">
                <a:latin typeface="+mn-lt"/>
              </a:rPr>
              <a:t> </a:t>
            </a:r>
            <a:r>
              <a:rPr lang="en-GB" sz="3400" b="1" dirty="0">
                <a:latin typeface="+mn-lt"/>
              </a:rPr>
              <a:t>(Indexation);</a:t>
            </a:r>
          </a:p>
        </p:txBody>
      </p:sp>
      <p:sp>
        <p:nvSpPr>
          <p:cNvPr id="3" name="Content Placeholder 2"/>
          <p:cNvSpPr>
            <a:spLocks noGrp="1"/>
          </p:cNvSpPr>
          <p:nvPr>
            <p:ph idx="4294967295"/>
          </p:nvPr>
        </p:nvSpPr>
        <p:spPr>
          <a:xfrm>
            <a:off x="203200" y="2052320"/>
            <a:ext cx="11684000" cy="4327190"/>
          </a:xfrm>
          <a:prstGeom prst="rect">
            <a:avLst/>
          </a:prstGeom>
        </p:spPr>
        <p:txBody>
          <a:bodyPr>
            <a:normAutofit/>
          </a:bodyPr>
          <a:lstStyle/>
          <a:p>
            <a:pPr algn="just"/>
            <a:r>
              <a:rPr lang="en-GB" sz="2200" cap="none" dirty="0" err="1"/>
              <a:t>Kanuni</a:t>
            </a:r>
            <a:r>
              <a:rPr lang="en-GB" dirty="0" smtClean="0"/>
              <a:t> </a:t>
            </a:r>
            <a:r>
              <a:rPr lang="en-GB" sz="2200" cap="none" dirty="0" err="1"/>
              <a:t>ya</a:t>
            </a:r>
            <a:r>
              <a:rPr lang="en-GB" sz="2200" cap="none" dirty="0"/>
              <a:t> 11 </a:t>
            </a:r>
            <a:r>
              <a:rPr lang="en-GB" sz="2200" cap="none" dirty="0" err="1"/>
              <a:t>imeeleza</a:t>
            </a:r>
            <a:r>
              <a:rPr lang="en-GB" sz="2200" cap="none" dirty="0"/>
              <a:t> </a:t>
            </a:r>
            <a:r>
              <a:rPr lang="en-GB" sz="2200" cap="none" dirty="0" err="1"/>
              <a:t>namna</a:t>
            </a:r>
            <a:r>
              <a:rPr lang="en-GB" sz="2200" cap="none" dirty="0"/>
              <a:t> </a:t>
            </a:r>
            <a:r>
              <a:rPr lang="en-GB" sz="2200" cap="none" dirty="0" err="1"/>
              <a:t>ambavyo</a:t>
            </a:r>
            <a:r>
              <a:rPr lang="en-GB" sz="2200" cap="none" dirty="0"/>
              <a:t> </a:t>
            </a:r>
            <a:r>
              <a:rPr lang="en-GB" sz="2200" cap="none" dirty="0" err="1"/>
              <a:t>mafao</a:t>
            </a:r>
            <a:r>
              <a:rPr lang="en-GB" sz="2200" cap="none" dirty="0"/>
              <a:t> </a:t>
            </a:r>
            <a:r>
              <a:rPr lang="en-GB" sz="2200" cap="none" dirty="0" err="1"/>
              <a:t>ya</a:t>
            </a:r>
            <a:r>
              <a:rPr lang="en-GB" sz="2200" cap="none" dirty="0"/>
              <a:t> </a:t>
            </a:r>
            <a:r>
              <a:rPr lang="en-GB" sz="2200" cap="none" dirty="0" err="1"/>
              <a:t>pensheni</a:t>
            </a:r>
            <a:r>
              <a:rPr lang="en-GB" sz="2200" cap="none" dirty="0"/>
              <a:t> </a:t>
            </a:r>
            <a:r>
              <a:rPr lang="en-GB" sz="2200" cap="none" dirty="0" err="1"/>
              <a:t>yatakavyo</a:t>
            </a:r>
            <a:r>
              <a:rPr lang="en-GB" sz="2200" cap="none" dirty="0"/>
              <a:t> </a:t>
            </a:r>
            <a:r>
              <a:rPr lang="en-GB" sz="2200" cap="none" dirty="0" err="1"/>
              <a:t>thaminishwa</a:t>
            </a:r>
            <a:r>
              <a:rPr lang="en-GB" sz="2200" cap="none" dirty="0"/>
              <a:t> </a:t>
            </a:r>
            <a:r>
              <a:rPr lang="en-GB" sz="2200" cap="none" dirty="0" err="1"/>
              <a:t>ambapo</a:t>
            </a:r>
            <a:r>
              <a:rPr lang="en-GB" sz="2200" cap="none" dirty="0"/>
              <a:t> mambo </a:t>
            </a:r>
            <a:r>
              <a:rPr lang="en-GB" sz="2200" cap="none" dirty="0" err="1"/>
              <a:t>yafuatayo</a:t>
            </a:r>
            <a:r>
              <a:rPr lang="en-GB" sz="2200" cap="none" dirty="0"/>
              <a:t> </a:t>
            </a:r>
            <a:r>
              <a:rPr lang="en-GB" sz="2200" cap="none" dirty="0" err="1"/>
              <a:t>yatazingatiwa</a:t>
            </a:r>
            <a:r>
              <a:rPr lang="en-GB" sz="2200" cap="none" dirty="0" smtClean="0"/>
              <a:t>:-</a:t>
            </a:r>
          </a:p>
          <a:p>
            <a:pPr lvl="1" algn="just"/>
            <a:r>
              <a:rPr lang="en-GB" cap="none" dirty="0" err="1" smtClean="0"/>
              <a:t>mafao</a:t>
            </a:r>
            <a:r>
              <a:rPr lang="en-GB" cap="none" dirty="0" smtClean="0"/>
              <a:t> </a:t>
            </a:r>
            <a:r>
              <a:rPr lang="en-GB" cap="none" dirty="0" err="1"/>
              <a:t>yaongezwa</a:t>
            </a:r>
            <a:r>
              <a:rPr lang="en-GB" cap="none" dirty="0"/>
              <a:t> </a:t>
            </a:r>
            <a:r>
              <a:rPr lang="en-GB" cap="none" dirty="0" err="1"/>
              <a:t>kwa</a:t>
            </a:r>
            <a:r>
              <a:rPr lang="en-GB" cap="none" dirty="0"/>
              <a:t> </a:t>
            </a:r>
            <a:r>
              <a:rPr lang="en-GB" cap="none" dirty="0" err="1"/>
              <a:t>asilimia</a:t>
            </a:r>
            <a:r>
              <a:rPr lang="en-GB" cap="none" dirty="0"/>
              <a:t> 50 </a:t>
            </a:r>
            <a:r>
              <a:rPr lang="en-GB" cap="none" dirty="0" err="1"/>
              <a:t>ya</a:t>
            </a:r>
            <a:r>
              <a:rPr lang="en-GB" cap="none" dirty="0"/>
              <a:t> </a:t>
            </a:r>
            <a:r>
              <a:rPr lang="en-GB" cap="none" dirty="0" err="1"/>
              <a:t>mfumuko</a:t>
            </a:r>
            <a:r>
              <a:rPr lang="en-GB" cap="none" dirty="0"/>
              <a:t> </a:t>
            </a:r>
            <a:r>
              <a:rPr lang="en-GB" cap="none" dirty="0" err="1"/>
              <a:t>wa</a:t>
            </a:r>
            <a:r>
              <a:rPr lang="en-GB" cap="none" dirty="0"/>
              <a:t> </a:t>
            </a:r>
            <a:r>
              <a:rPr lang="en-GB" cap="none" dirty="0" err="1"/>
              <a:t>bei</a:t>
            </a:r>
            <a:r>
              <a:rPr lang="en-GB" cap="none" dirty="0"/>
              <a:t>, </a:t>
            </a:r>
            <a:endParaRPr lang="en-GB" cap="none" dirty="0" smtClean="0"/>
          </a:p>
          <a:p>
            <a:pPr lvl="1" algn="just"/>
            <a:r>
              <a:rPr lang="en-GB" cap="none" dirty="0" err="1"/>
              <a:t>mfumuko</a:t>
            </a:r>
            <a:r>
              <a:rPr lang="en-GB" cap="none" dirty="0"/>
              <a:t> </a:t>
            </a:r>
            <a:r>
              <a:rPr lang="en-GB" cap="none" dirty="0" err="1"/>
              <a:t>wa</a:t>
            </a:r>
            <a:r>
              <a:rPr lang="en-GB" cap="none" dirty="0"/>
              <a:t> </a:t>
            </a:r>
            <a:r>
              <a:rPr lang="en-GB" cap="none" dirty="0" err="1"/>
              <a:t>bei</a:t>
            </a:r>
            <a:r>
              <a:rPr lang="en-GB" cap="none" dirty="0"/>
              <a:t> </a:t>
            </a:r>
            <a:r>
              <a:rPr lang="en-GB" cap="none" dirty="0" err="1"/>
              <a:t>uwe</a:t>
            </a:r>
            <a:r>
              <a:rPr lang="en-GB" cap="none" dirty="0"/>
              <a:t>  </a:t>
            </a:r>
            <a:r>
              <a:rPr lang="en-GB" cap="none" dirty="0" err="1"/>
              <a:t>kati</a:t>
            </a:r>
            <a:r>
              <a:rPr lang="en-GB" cap="none" dirty="0"/>
              <a:t> </a:t>
            </a:r>
            <a:r>
              <a:rPr lang="en-GB" cap="none" dirty="0" err="1"/>
              <a:t>ya</a:t>
            </a:r>
            <a:r>
              <a:rPr lang="en-GB" cap="none" dirty="0"/>
              <a:t> </a:t>
            </a:r>
            <a:r>
              <a:rPr lang="en-GB" cap="none" dirty="0" err="1"/>
              <a:t>asilimia</a:t>
            </a:r>
            <a:r>
              <a:rPr lang="en-GB" cap="none" dirty="0"/>
              <a:t> 1 </a:t>
            </a:r>
            <a:r>
              <a:rPr lang="en-GB" cap="none" dirty="0" err="1"/>
              <a:t>mpaka</a:t>
            </a:r>
            <a:r>
              <a:rPr lang="en-GB" cap="none" dirty="0"/>
              <a:t> </a:t>
            </a:r>
            <a:r>
              <a:rPr lang="en-GB" cap="none" dirty="0" smtClean="0"/>
              <a:t>10.</a:t>
            </a:r>
          </a:p>
          <a:p>
            <a:pPr lvl="1" algn="just"/>
            <a:r>
              <a:rPr lang="en-GB" cap="none" dirty="0" err="1" smtClean="0"/>
              <a:t>mfumuko</a:t>
            </a:r>
            <a:r>
              <a:rPr lang="en-GB" cap="none" dirty="0" smtClean="0"/>
              <a:t> </a:t>
            </a:r>
            <a:r>
              <a:rPr lang="en-GB" cap="none" dirty="0" err="1"/>
              <a:t>wa</a:t>
            </a:r>
            <a:r>
              <a:rPr lang="en-GB" cap="none" dirty="0"/>
              <a:t> </a:t>
            </a:r>
            <a:r>
              <a:rPr lang="en-GB" cap="none" dirty="0" err="1"/>
              <a:t>bei</a:t>
            </a:r>
            <a:r>
              <a:rPr lang="en-GB" cap="none" dirty="0"/>
              <a:t> </a:t>
            </a:r>
            <a:r>
              <a:rPr lang="en-GB" cap="none" dirty="0" err="1"/>
              <a:t>ukiwa</a:t>
            </a:r>
            <a:r>
              <a:rPr lang="en-GB" cap="none" dirty="0"/>
              <a:t> </a:t>
            </a:r>
            <a:r>
              <a:rPr lang="en-GB" cap="none" dirty="0" err="1"/>
              <a:t>zaidi</a:t>
            </a:r>
            <a:r>
              <a:rPr lang="en-GB" cap="none" dirty="0"/>
              <a:t> </a:t>
            </a:r>
            <a:r>
              <a:rPr lang="en-GB" cap="none" dirty="0" err="1"/>
              <a:t>ya</a:t>
            </a:r>
            <a:r>
              <a:rPr lang="en-GB" cap="none" dirty="0"/>
              <a:t> </a:t>
            </a:r>
            <a:r>
              <a:rPr lang="en-GB" cap="none" dirty="0" err="1"/>
              <a:t>asilimia</a:t>
            </a:r>
            <a:r>
              <a:rPr lang="en-GB" cap="none" dirty="0"/>
              <a:t> 10 </a:t>
            </a:r>
            <a:r>
              <a:rPr lang="en-GB" cap="none" dirty="0" err="1"/>
              <a:t>uthaminishaji</a:t>
            </a:r>
            <a:r>
              <a:rPr lang="en-GB" cap="none" dirty="0"/>
              <a:t> </a:t>
            </a:r>
            <a:r>
              <a:rPr lang="en-GB" cap="none" dirty="0" err="1"/>
              <a:t>wa</a:t>
            </a:r>
            <a:r>
              <a:rPr lang="en-GB" cap="none" dirty="0"/>
              <a:t> </a:t>
            </a:r>
            <a:r>
              <a:rPr lang="en-GB" cap="none" dirty="0" err="1"/>
              <a:t>mafao</a:t>
            </a:r>
            <a:r>
              <a:rPr lang="en-GB" cap="none" dirty="0"/>
              <a:t> </a:t>
            </a:r>
            <a:r>
              <a:rPr lang="en-GB" cap="none" dirty="0" err="1"/>
              <a:t>utakua</a:t>
            </a:r>
            <a:r>
              <a:rPr lang="en-GB" cap="none" dirty="0"/>
              <a:t> </a:t>
            </a:r>
            <a:r>
              <a:rPr lang="en-GB" cap="none" dirty="0" err="1"/>
              <a:t>asilimia</a:t>
            </a:r>
            <a:r>
              <a:rPr lang="en-GB" cap="none" dirty="0"/>
              <a:t> </a:t>
            </a:r>
            <a:r>
              <a:rPr lang="en-GB" cap="none" dirty="0" smtClean="0"/>
              <a:t>5</a:t>
            </a:r>
          </a:p>
          <a:p>
            <a:pPr lvl="1" algn="just"/>
            <a:r>
              <a:rPr lang="en-GB" cap="none" dirty="0" err="1" smtClean="0"/>
              <a:t>mfumuko</a:t>
            </a:r>
            <a:r>
              <a:rPr lang="en-GB" cap="none" dirty="0" smtClean="0"/>
              <a:t> </a:t>
            </a:r>
            <a:r>
              <a:rPr lang="en-GB" cap="none" dirty="0" err="1"/>
              <a:t>wa</a:t>
            </a:r>
            <a:r>
              <a:rPr lang="en-GB" cap="none" dirty="0"/>
              <a:t> </a:t>
            </a:r>
            <a:r>
              <a:rPr lang="en-GB" cap="none" dirty="0" err="1"/>
              <a:t>bei</a:t>
            </a:r>
            <a:r>
              <a:rPr lang="en-GB" cap="none" dirty="0"/>
              <a:t> </a:t>
            </a:r>
            <a:r>
              <a:rPr lang="en-GB" cap="none" dirty="0" err="1"/>
              <a:t>ukiwa</a:t>
            </a:r>
            <a:r>
              <a:rPr lang="en-GB" cap="none" dirty="0"/>
              <a:t> </a:t>
            </a:r>
            <a:r>
              <a:rPr lang="en-GB" cap="none" dirty="0" err="1"/>
              <a:t>chini</a:t>
            </a:r>
            <a:r>
              <a:rPr lang="en-GB" cap="none" dirty="0"/>
              <a:t> </a:t>
            </a:r>
            <a:r>
              <a:rPr lang="en-GB" cap="none" dirty="0" err="1"/>
              <a:t>ya</a:t>
            </a:r>
            <a:r>
              <a:rPr lang="en-GB" cap="none" dirty="0"/>
              <a:t> </a:t>
            </a:r>
            <a:r>
              <a:rPr lang="en-GB" cap="none" dirty="0" err="1"/>
              <a:t>asilimia</a:t>
            </a:r>
            <a:r>
              <a:rPr lang="en-GB" cap="none" dirty="0"/>
              <a:t> 1 </a:t>
            </a:r>
            <a:r>
              <a:rPr lang="en-GB" cap="none" dirty="0" err="1"/>
              <a:t>kutakua</a:t>
            </a:r>
            <a:r>
              <a:rPr lang="en-GB" cap="none" dirty="0"/>
              <a:t> </a:t>
            </a:r>
            <a:r>
              <a:rPr lang="en-GB" cap="none" dirty="0" err="1"/>
              <a:t>hakuna</a:t>
            </a:r>
            <a:r>
              <a:rPr lang="en-GB" cap="none" dirty="0"/>
              <a:t> </a:t>
            </a:r>
            <a:r>
              <a:rPr lang="en-GB" cap="none" dirty="0" err="1" smtClean="0"/>
              <a:t>uthaminishaji</a:t>
            </a:r>
            <a:r>
              <a:rPr lang="en-GB" cap="none" dirty="0" smtClean="0"/>
              <a:t>.</a:t>
            </a:r>
          </a:p>
          <a:p>
            <a:pPr lvl="1" algn="just"/>
            <a:r>
              <a:rPr lang="en-GB" cap="none" dirty="0" err="1" smtClean="0"/>
              <a:t>Uthaminishwaji</a:t>
            </a:r>
            <a:r>
              <a:rPr lang="en-GB" cap="none" dirty="0" smtClean="0"/>
              <a:t> </a:t>
            </a:r>
            <a:r>
              <a:rPr lang="en-GB" cap="none" dirty="0" err="1"/>
              <a:t>utafanywa</a:t>
            </a:r>
            <a:r>
              <a:rPr lang="en-GB" cap="none" dirty="0"/>
              <a:t> </a:t>
            </a:r>
            <a:r>
              <a:rPr lang="en-GB" cap="none" dirty="0" err="1"/>
              <a:t>kila</a:t>
            </a:r>
            <a:r>
              <a:rPr lang="en-GB" cap="none" dirty="0"/>
              <a:t> </a:t>
            </a:r>
            <a:r>
              <a:rPr lang="en-GB" cap="none" dirty="0" err="1"/>
              <a:t>baada</a:t>
            </a:r>
            <a:r>
              <a:rPr lang="en-GB" cap="none" dirty="0"/>
              <a:t> </a:t>
            </a:r>
            <a:r>
              <a:rPr lang="en-GB" cap="none" dirty="0" err="1"/>
              <a:t>ya</a:t>
            </a:r>
            <a:r>
              <a:rPr lang="en-GB" cap="none" dirty="0"/>
              <a:t> </a:t>
            </a:r>
            <a:r>
              <a:rPr lang="en-GB" cap="none" dirty="0" err="1"/>
              <a:t>miaka</a:t>
            </a:r>
            <a:r>
              <a:rPr lang="en-GB" cap="none" dirty="0"/>
              <a:t> 3</a:t>
            </a:r>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78155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8583" y="338931"/>
            <a:ext cx="9804400" cy="1325563"/>
          </a:xfrm>
          <a:solidFill>
            <a:schemeClr val="accent1">
              <a:lumMod val="40000"/>
              <a:lumOff val="60000"/>
            </a:schemeClr>
          </a:solidFill>
        </p:spPr>
        <p:txBody>
          <a:bodyPr>
            <a:normAutofit/>
          </a:bodyPr>
          <a:lstStyle/>
          <a:p>
            <a:r>
              <a:rPr lang="en-GB" sz="4200" b="1" dirty="0" err="1" smtClean="0">
                <a:latin typeface="+mn-lt"/>
              </a:rPr>
              <a:t>Pensheni</a:t>
            </a:r>
            <a:r>
              <a:rPr lang="en-GB" sz="4200" b="1" dirty="0" smtClean="0">
                <a:latin typeface="+mn-lt"/>
              </a:rPr>
              <a:t> </a:t>
            </a:r>
            <a:r>
              <a:rPr lang="en-GB" sz="4200" b="1" dirty="0" err="1" smtClean="0">
                <a:latin typeface="+mn-lt"/>
              </a:rPr>
              <a:t>iliyoahirishwa</a:t>
            </a:r>
            <a:r>
              <a:rPr lang="en-GB" sz="4200" b="1" dirty="0" smtClean="0">
                <a:latin typeface="+mn-lt"/>
              </a:rPr>
              <a:t> </a:t>
            </a:r>
            <a:br>
              <a:rPr lang="en-GB" sz="4200" b="1" dirty="0" smtClean="0">
                <a:latin typeface="+mn-lt"/>
              </a:rPr>
            </a:br>
            <a:r>
              <a:rPr lang="en-GB" sz="4200" b="1" dirty="0" smtClean="0">
                <a:latin typeface="+mn-lt"/>
              </a:rPr>
              <a:t>(Deferred pension)</a:t>
            </a:r>
            <a:endParaRPr lang="en-GB" sz="4200" b="1" dirty="0">
              <a:latin typeface="+mn-lt"/>
            </a:endParaRPr>
          </a:p>
        </p:txBody>
      </p:sp>
      <p:sp>
        <p:nvSpPr>
          <p:cNvPr id="3" name="Content Placeholder 2"/>
          <p:cNvSpPr>
            <a:spLocks noGrp="1"/>
          </p:cNvSpPr>
          <p:nvPr>
            <p:ph idx="4294967295"/>
          </p:nvPr>
        </p:nvSpPr>
        <p:spPr>
          <a:xfrm>
            <a:off x="838200" y="1825624"/>
            <a:ext cx="10515600" cy="4705805"/>
          </a:xfrm>
          <a:prstGeom prst="rect">
            <a:avLst/>
          </a:prstGeom>
        </p:spPr>
        <p:txBody>
          <a:bodyPr>
            <a:normAutofit/>
          </a:bodyPr>
          <a:lstStyle/>
          <a:p>
            <a:r>
              <a:rPr lang="en-GB" sz="2200" cap="none" dirty="0" err="1"/>
              <a:t>Kanuni</a:t>
            </a:r>
            <a:r>
              <a:rPr lang="en-GB" dirty="0" smtClean="0"/>
              <a:t> </a:t>
            </a:r>
            <a:r>
              <a:rPr lang="en-GB" sz="2200" cap="none" dirty="0" err="1"/>
              <a:t>ya</a:t>
            </a:r>
            <a:r>
              <a:rPr lang="en-GB" sz="2200" cap="none" dirty="0"/>
              <a:t> 12 </a:t>
            </a:r>
            <a:r>
              <a:rPr lang="en-GB" sz="2200" cap="none" dirty="0" err="1"/>
              <a:t>inaweka</a:t>
            </a:r>
            <a:r>
              <a:rPr lang="en-GB" sz="2200" cap="none" dirty="0"/>
              <a:t> </a:t>
            </a:r>
            <a:r>
              <a:rPr lang="en-GB" sz="2200" cap="none" dirty="0" err="1" smtClean="0"/>
              <a:t>utaratibu</a:t>
            </a:r>
            <a:r>
              <a:rPr lang="en-GB" sz="2200" cap="none" dirty="0" smtClean="0"/>
              <a:t> </a:t>
            </a:r>
            <a:r>
              <a:rPr lang="en-GB" sz="2200" cap="none" dirty="0" err="1"/>
              <a:t>wa</a:t>
            </a:r>
            <a:r>
              <a:rPr lang="en-GB" sz="2200" cap="none" dirty="0"/>
              <a:t> </a:t>
            </a:r>
            <a:r>
              <a:rPr lang="en-GB" sz="2200" cap="none" dirty="0" err="1"/>
              <a:t>mwanachama</a:t>
            </a:r>
            <a:r>
              <a:rPr lang="en-GB" sz="2200" cap="none" dirty="0"/>
              <a:t> </a:t>
            </a:r>
            <a:r>
              <a:rPr lang="en-GB" sz="2200" cap="none" dirty="0" err="1"/>
              <a:t>aliyechangia</a:t>
            </a:r>
            <a:r>
              <a:rPr lang="en-GB" sz="2200" cap="none" dirty="0"/>
              <a:t> </a:t>
            </a:r>
            <a:r>
              <a:rPr lang="en-GB" sz="2200" cap="none" dirty="0" err="1"/>
              <a:t>zaidi</a:t>
            </a:r>
            <a:r>
              <a:rPr lang="en-GB" sz="2200" cap="none" dirty="0"/>
              <a:t> </a:t>
            </a:r>
            <a:r>
              <a:rPr lang="en-GB" sz="2200" cap="none" dirty="0" err="1"/>
              <a:t>ya</a:t>
            </a:r>
            <a:r>
              <a:rPr lang="en-GB" sz="2200" cap="none" dirty="0"/>
              <a:t> </a:t>
            </a:r>
            <a:r>
              <a:rPr lang="en-GB" sz="2200" cap="none" dirty="0" err="1"/>
              <a:t>miezi</a:t>
            </a:r>
            <a:r>
              <a:rPr lang="en-GB" sz="2200" cap="none" dirty="0"/>
              <a:t> 180 </a:t>
            </a:r>
            <a:r>
              <a:rPr lang="en-GB" sz="2200" cap="none" dirty="0" err="1"/>
              <a:t>na</a:t>
            </a:r>
            <a:r>
              <a:rPr lang="en-GB" sz="2200" cap="none" dirty="0"/>
              <a:t> </a:t>
            </a:r>
            <a:r>
              <a:rPr lang="en-GB" sz="2200" cap="none" dirty="0" err="1"/>
              <a:t>yupo</a:t>
            </a:r>
            <a:r>
              <a:rPr lang="en-GB" sz="2200" cap="none" dirty="0"/>
              <a:t> </a:t>
            </a:r>
            <a:r>
              <a:rPr lang="en-GB" sz="2200" cap="none" dirty="0" err="1"/>
              <a:t>chini</a:t>
            </a:r>
            <a:r>
              <a:rPr lang="en-GB" sz="2200" cap="none" dirty="0"/>
              <a:t> </a:t>
            </a:r>
            <a:r>
              <a:rPr lang="en-GB" sz="2200" cap="none" dirty="0" err="1"/>
              <a:t>ya</a:t>
            </a:r>
            <a:r>
              <a:rPr lang="en-GB" sz="2200" cap="none" dirty="0"/>
              <a:t> </a:t>
            </a:r>
            <a:r>
              <a:rPr lang="en-GB" sz="2200" cap="none" dirty="0" err="1"/>
              <a:t>umri</a:t>
            </a:r>
            <a:r>
              <a:rPr lang="en-GB" sz="2200" cap="none" dirty="0"/>
              <a:t> </a:t>
            </a:r>
            <a:r>
              <a:rPr lang="en-GB" sz="2200" cap="none" dirty="0" err="1"/>
              <a:t>wa</a:t>
            </a:r>
            <a:r>
              <a:rPr lang="en-GB" sz="2200" cap="none" dirty="0"/>
              <a:t> </a:t>
            </a:r>
            <a:r>
              <a:rPr lang="en-GB" sz="2200" cap="none" dirty="0" err="1"/>
              <a:t>kustaafu</a:t>
            </a:r>
            <a:r>
              <a:rPr lang="en-GB" sz="2200" cap="none" dirty="0"/>
              <a:t> </a:t>
            </a:r>
            <a:r>
              <a:rPr lang="en-GB" sz="2200" cap="none" dirty="0" err="1"/>
              <a:t>kuhairisha</a:t>
            </a:r>
            <a:r>
              <a:rPr lang="en-GB" sz="2200" cap="none" dirty="0"/>
              <a:t> </a:t>
            </a:r>
            <a:r>
              <a:rPr lang="en-GB" sz="2200" cap="none" dirty="0" err="1"/>
              <a:t>pensheni</a:t>
            </a:r>
            <a:r>
              <a:rPr lang="en-GB" sz="2200" cap="none" dirty="0"/>
              <a:t> </a:t>
            </a:r>
            <a:r>
              <a:rPr lang="en-GB" sz="2200" cap="none" dirty="0" err="1"/>
              <a:t>yake</a:t>
            </a:r>
            <a:r>
              <a:rPr lang="en-GB" sz="2200" cap="none" dirty="0"/>
              <a:t> </a:t>
            </a:r>
            <a:r>
              <a:rPr lang="en-GB" sz="2200" cap="none" dirty="0" err="1"/>
              <a:t>kutokana</a:t>
            </a:r>
            <a:r>
              <a:rPr lang="en-GB" sz="2200" cap="none" dirty="0"/>
              <a:t> </a:t>
            </a:r>
            <a:r>
              <a:rPr lang="en-GB" sz="2200" cap="none" dirty="0" err="1"/>
              <a:t>na</a:t>
            </a:r>
            <a:r>
              <a:rPr lang="en-GB" sz="2200" cap="none" dirty="0"/>
              <a:t> </a:t>
            </a:r>
            <a:r>
              <a:rPr lang="en-GB" sz="2200" cap="none" dirty="0" err="1"/>
              <a:t>sababu</a:t>
            </a:r>
            <a:r>
              <a:rPr lang="en-GB" sz="2200" cap="none" dirty="0"/>
              <a:t> </a:t>
            </a:r>
            <a:r>
              <a:rPr lang="en-GB" sz="2200" cap="none" dirty="0" err="1" smtClean="0"/>
              <a:t>zifuatazo</a:t>
            </a:r>
            <a:r>
              <a:rPr lang="en-GB" sz="2200" cap="none" dirty="0" smtClean="0"/>
              <a:t>;</a:t>
            </a:r>
          </a:p>
          <a:p>
            <a:pPr lvl="1"/>
            <a:r>
              <a:rPr lang="en-GB" cap="none" dirty="0" err="1" smtClean="0"/>
              <a:t>Atachaguliwa</a:t>
            </a:r>
            <a:r>
              <a:rPr lang="en-GB" cap="none" dirty="0" smtClean="0"/>
              <a:t> </a:t>
            </a:r>
            <a:r>
              <a:rPr lang="en-GB" cap="none" dirty="0" err="1"/>
              <a:t>kwenye</a:t>
            </a:r>
            <a:r>
              <a:rPr lang="en-GB" cap="none" dirty="0"/>
              <a:t> </a:t>
            </a:r>
            <a:r>
              <a:rPr lang="en-GB" cap="none" dirty="0" err="1"/>
              <a:t>nafasi</a:t>
            </a:r>
            <a:r>
              <a:rPr lang="en-GB" cap="none" dirty="0"/>
              <a:t> </a:t>
            </a:r>
            <a:r>
              <a:rPr lang="en-GB" cap="none" dirty="0" err="1"/>
              <a:t>ya</a:t>
            </a:r>
            <a:r>
              <a:rPr lang="en-GB" cap="none" dirty="0"/>
              <a:t> </a:t>
            </a:r>
            <a:r>
              <a:rPr lang="en-GB" cap="none" dirty="0" err="1" smtClean="0"/>
              <a:t>kisiasa</a:t>
            </a:r>
            <a:r>
              <a:rPr lang="en-GB" cap="none" dirty="0" smtClean="0"/>
              <a:t>;</a:t>
            </a:r>
          </a:p>
          <a:p>
            <a:pPr lvl="1"/>
            <a:r>
              <a:rPr lang="en-GB" cap="none" dirty="0" err="1"/>
              <a:t>Kupunguzwa</a:t>
            </a:r>
            <a:r>
              <a:rPr lang="en-GB" cap="none" dirty="0"/>
              <a:t> </a:t>
            </a:r>
            <a:r>
              <a:rPr lang="en-GB" cap="none" dirty="0" err="1"/>
              <a:t>kazi</a:t>
            </a:r>
            <a:r>
              <a:rPr lang="en-GB" cap="none" dirty="0"/>
              <a:t>;</a:t>
            </a:r>
          </a:p>
          <a:p>
            <a:pPr lvl="1"/>
            <a:r>
              <a:rPr lang="en-GB" cap="none" dirty="0" err="1"/>
              <a:t>Mabadiliko</a:t>
            </a:r>
            <a:r>
              <a:rPr lang="en-GB" cap="none" dirty="0"/>
              <a:t> </a:t>
            </a:r>
            <a:r>
              <a:rPr lang="en-GB" cap="none" dirty="0" err="1"/>
              <a:t>ya</a:t>
            </a:r>
            <a:r>
              <a:rPr lang="en-GB" cap="none" dirty="0"/>
              <a:t> </a:t>
            </a:r>
            <a:r>
              <a:rPr lang="en-GB" cap="none" dirty="0" err="1"/>
              <a:t>muundo</a:t>
            </a:r>
            <a:r>
              <a:rPr lang="en-GB" cap="none" dirty="0"/>
              <a:t> </a:t>
            </a:r>
            <a:r>
              <a:rPr lang="en-GB" cap="none" dirty="0" err="1"/>
              <a:t>wa</a:t>
            </a:r>
            <a:r>
              <a:rPr lang="en-GB" cap="none" dirty="0"/>
              <a:t> </a:t>
            </a:r>
            <a:r>
              <a:rPr lang="en-GB" cap="none" dirty="0" err="1"/>
              <a:t>taasisi</a:t>
            </a:r>
            <a:r>
              <a:rPr lang="en-GB" cap="none" dirty="0"/>
              <a:t>;</a:t>
            </a:r>
          </a:p>
          <a:p>
            <a:pPr lvl="1"/>
            <a:r>
              <a:rPr lang="en-GB" cap="none" dirty="0" err="1"/>
              <a:t>Kufutwa</a:t>
            </a:r>
            <a:r>
              <a:rPr lang="en-GB" cap="none" dirty="0"/>
              <a:t> </a:t>
            </a:r>
            <a:r>
              <a:rPr lang="en-GB" cap="none" dirty="0" err="1"/>
              <a:t>kwa</a:t>
            </a:r>
            <a:r>
              <a:rPr lang="en-GB" cap="none" dirty="0"/>
              <a:t> </a:t>
            </a:r>
            <a:r>
              <a:rPr lang="en-GB" cap="none" dirty="0" err="1"/>
              <a:t>ofisi</a:t>
            </a:r>
            <a:r>
              <a:rPr lang="en-GB" cap="none" dirty="0" smtClean="0"/>
              <a:t>.</a:t>
            </a:r>
            <a:endParaRPr lang="en-GB" sz="2200" cap="none" dirty="0"/>
          </a:p>
          <a:p>
            <a:r>
              <a:rPr lang="en-GB" sz="2200" cap="none" dirty="0" err="1"/>
              <a:t>Mwanachama</a:t>
            </a:r>
            <a:r>
              <a:rPr lang="en-GB" sz="2200" cap="none" dirty="0"/>
              <a:t> </a:t>
            </a:r>
            <a:r>
              <a:rPr lang="en-GB" sz="2200" cap="none" dirty="0" err="1"/>
              <a:t>atalipwa</a:t>
            </a:r>
            <a:r>
              <a:rPr lang="en-GB" sz="2200" cap="none" dirty="0"/>
              <a:t> </a:t>
            </a:r>
            <a:r>
              <a:rPr lang="en-GB" sz="2200" cap="none" dirty="0" err="1"/>
              <a:t>kwa</a:t>
            </a:r>
            <a:r>
              <a:rPr lang="en-GB" sz="2200" cap="none" dirty="0"/>
              <a:t> </a:t>
            </a:r>
            <a:r>
              <a:rPr lang="en-GB" sz="2200" cap="none" dirty="0" err="1"/>
              <a:t>mujibu</a:t>
            </a:r>
            <a:r>
              <a:rPr lang="en-GB" sz="2200" cap="none" dirty="0"/>
              <a:t> </a:t>
            </a:r>
            <a:r>
              <a:rPr lang="en-GB" sz="2200" cap="none" dirty="0" err="1"/>
              <a:t>wa</a:t>
            </a:r>
            <a:r>
              <a:rPr lang="en-GB" sz="2200" cap="none" dirty="0"/>
              <a:t> </a:t>
            </a:r>
            <a:r>
              <a:rPr lang="en-GB" sz="2200" cap="none" dirty="0" err="1"/>
              <a:t>kanuni</a:t>
            </a:r>
            <a:r>
              <a:rPr lang="en-GB" sz="2200" cap="none" dirty="0"/>
              <a:t> </a:t>
            </a:r>
            <a:r>
              <a:rPr lang="en-GB" sz="2200" cap="none" dirty="0" err="1"/>
              <a:t>ya</a:t>
            </a:r>
            <a:r>
              <a:rPr lang="en-GB" sz="2200" cap="none" dirty="0"/>
              <a:t> 8 </a:t>
            </a:r>
            <a:r>
              <a:rPr lang="en-GB" sz="2200" cap="none" dirty="0" err="1"/>
              <a:t>malipo</a:t>
            </a:r>
            <a:r>
              <a:rPr lang="en-GB" sz="2200" cap="none" dirty="0"/>
              <a:t> </a:t>
            </a:r>
            <a:r>
              <a:rPr lang="en-GB" sz="2200" cap="none" dirty="0" err="1"/>
              <a:t>ya</a:t>
            </a:r>
            <a:r>
              <a:rPr lang="en-GB" sz="2200" cap="none" dirty="0"/>
              <a:t> </a:t>
            </a:r>
            <a:r>
              <a:rPr lang="en-GB" sz="2200" cap="none" dirty="0" err="1"/>
              <a:t>mkupuo</a:t>
            </a:r>
            <a:r>
              <a:rPr lang="en-GB" sz="2200" cap="none" dirty="0"/>
              <a:t> </a:t>
            </a:r>
            <a:r>
              <a:rPr lang="en-GB" sz="2200" cap="none" dirty="0" err="1"/>
              <a:t>na</a:t>
            </a:r>
            <a:r>
              <a:rPr lang="en-GB" sz="2200" cap="none" dirty="0"/>
              <a:t> </a:t>
            </a:r>
            <a:r>
              <a:rPr lang="en-GB" sz="2200" cap="none" dirty="0" err="1"/>
              <a:t>kisha</a:t>
            </a:r>
            <a:r>
              <a:rPr lang="en-GB" sz="2200" cap="none" dirty="0"/>
              <a:t> </a:t>
            </a:r>
            <a:r>
              <a:rPr lang="en-GB" sz="2200" cap="none" dirty="0" err="1"/>
              <a:t>kulipwa</a:t>
            </a:r>
            <a:r>
              <a:rPr lang="en-GB" sz="2200" cap="none" dirty="0"/>
              <a:t> </a:t>
            </a:r>
            <a:r>
              <a:rPr lang="en-GB" sz="2200" cap="none" dirty="0" err="1"/>
              <a:t>pensheni</a:t>
            </a:r>
            <a:r>
              <a:rPr lang="en-GB" sz="2200" cap="none" dirty="0"/>
              <a:t> </a:t>
            </a:r>
            <a:r>
              <a:rPr lang="en-GB" sz="2200" cap="none" dirty="0" err="1"/>
              <a:t>ya</a:t>
            </a:r>
            <a:r>
              <a:rPr lang="en-GB" sz="2200" cap="none" dirty="0"/>
              <a:t> </a:t>
            </a:r>
            <a:r>
              <a:rPr lang="en-GB" sz="2200" cap="none" dirty="0" err="1"/>
              <a:t>mwezi</a:t>
            </a:r>
            <a:r>
              <a:rPr lang="en-GB" sz="2200" cap="none" dirty="0"/>
              <a:t> </a:t>
            </a:r>
            <a:r>
              <a:rPr lang="en-GB" sz="2200" cap="none" dirty="0" err="1"/>
              <a:t>pindi</a:t>
            </a:r>
            <a:r>
              <a:rPr lang="en-GB" sz="2200" cap="none" dirty="0"/>
              <a:t> </a:t>
            </a:r>
            <a:r>
              <a:rPr lang="en-GB" sz="2200" cap="none" dirty="0" err="1"/>
              <a:t>atakapo</a:t>
            </a:r>
            <a:r>
              <a:rPr lang="en-GB" sz="2200" cap="none" dirty="0"/>
              <a:t> </a:t>
            </a:r>
            <a:r>
              <a:rPr lang="en-GB" sz="2200" cap="none" dirty="0" err="1"/>
              <a:t>fikisha</a:t>
            </a:r>
            <a:r>
              <a:rPr lang="en-GB" sz="2200" cap="none" dirty="0"/>
              <a:t> </a:t>
            </a:r>
            <a:r>
              <a:rPr lang="en-GB" sz="2200" cap="none" dirty="0" err="1"/>
              <a:t>umri</a:t>
            </a:r>
            <a:r>
              <a:rPr lang="en-GB" sz="2200" cap="none" dirty="0"/>
              <a:t> </a:t>
            </a:r>
            <a:r>
              <a:rPr lang="en-GB" sz="2200" cap="none" dirty="0" err="1"/>
              <a:t>wa</a:t>
            </a:r>
            <a:r>
              <a:rPr lang="en-GB" sz="2200" cap="none" dirty="0"/>
              <a:t> </a:t>
            </a:r>
            <a:r>
              <a:rPr lang="en-GB" sz="2200" cap="none" dirty="0" err="1"/>
              <a:t>kustaafu</a:t>
            </a:r>
            <a:endParaRPr lang="en-GB" sz="2200" cap="none"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37447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5257" y="449944"/>
            <a:ext cx="8920481" cy="1045028"/>
          </a:xfrm>
          <a:solidFill>
            <a:schemeClr val="accent1">
              <a:lumMod val="40000"/>
              <a:lumOff val="60000"/>
            </a:schemeClr>
          </a:solidFill>
        </p:spPr>
        <p:txBody>
          <a:bodyPr>
            <a:normAutofit fontScale="90000"/>
          </a:bodyPr>
          <a:lstStyle/>
          <a:p>
            <a:r>
              <a:rPr lang="en-GB" b="1" dirty="0">
                <a:latin typeface="+mn-lt"/>
              </a:rPr>
              <a:t>c) </a:t>
            </a:r>
            <a:r>
              <a:rPr lang="en-GB" b="1" dirty="0" err="1">
                <a:latin typeface="+mn-lt"/>
              </a:rPr>
              <a:t>Ukokotoaji</a:t>
            </a:r>
            <a:r>
              <a:rPr lang="en-GB" b="1" dirty="0">
                <a:latin typeface="+mn-lt"/>
              </a:rPr>
              <a:t> </a:t>
            </a:r>
            <a:r>
              <a:rPr lang="en-GB" b="1" dirty="0" err="1">
                <a:latin typeface="+mn-lt"/>
              </a:rPr>
              <a:t>wa</a:t>
            </a:r>
            <a:r>
              <a:rPr lang="en-GB" b="1" dirty="0">
                <a:latin typeface="+mn-lt"/>
              </a:rPr>
              <a:t> </a:t>
            </a:r>
            <a:r>
              <a:rPr lang="en-GB" b="1" dirty="0" err="1">
                <a:latin typeface="+mn-lt"/>
              </a:rPr>
              <a:t>Mafao</a:t>
            </a:r>
            <a:r>
              <a:rPr lang="en-GB" b="1" dirty="0">
                <a:latin typeface="+mn-lt"/>
              </a:rPr>
              <a:t> </a:t>
            </a:r>
            <a:r>
              <a:rPr lang="en-GB" b="1" dirty="0" err="1">
                <a:latin typeface="+mn-lt"/>
              </a:rPr>
              <a:t>Maalum</a:t>
            </a:r>
            <a:r>
              <a:rPr lang="en-GB" b="1" dirty="0">
                <a:latin typeface="+mn-lt"/>
              </a:rPr>
              <a:t> </a:t>
            </a:r>
            <a:r>
              <a:rPr lang="en-GB" b="1" dirty="0" err="1">
                <a:latin typeface="+mn-lt"/>
              </a:rPr>
              <a:t>ya</a:t>
            </a:r>
            <a:r>
              <a:rPr lang="en-GB" b="1" dirty="0">
                <a:latin typeface="+mn-lt"/>
              </a:rPr>
              <a:t> </a:t>
            </a:r>
            <a:r>
              <a:rPr lang="en-GB" b="1" dirty="0" err="1">
                <a:latin typeface="+mn-lt"/>
              </a:rPr>
              <a:t>Mkupuo</a:t>
            </a:r>
            <a:r>
              <a:rPr lang="en-GB" b="1" dirty="0">
                <a:latin typeface="+mn-lt"/>
              </a:rPr>
              <a:t> (Special </a:t>
            </a:r>
            <a:r>
              <a:rPr lang="en-GB" b="1" dirty="0" err="1">
                <a:latin typeface="+mn-lt"/>
              </a:rPr>
              <a:t>Lumpsum</a:t>
            </a:r>
            <a:r>
              <a:rPr lang="en-GB" b="1" dirty="0" smtClean="0">
                <a:latin typeface="+mn-lt"/>
              </a:rPr>
              <a:t>);</a:t>
            </a:r>
            <a:endParaRPr lang="en-GB" b="1" dirty="0"/>
          </a:p>
        </p:txBody>
      </p:sp>
      <p:sp>
        <p:nvSpPr>
          <p:cNvPr id="3" name="Content Placeholder 2"/>
          <p:cNvSpPr>
            <a:spLocks noGrp="1"/>
          </p:cNvSpPr>
          <p:nvPr>
            <p:ph idx="4294967295"/>
          </p:nvPr>
        </p:nvSpPr>
        <p:spPr>
          <a:xfrm>
            <a:off x="232757" y="2072639"/>
            <a:ext cx="11085483" cy="4660669"/>
          </a:xfrm>
          <a:prstGeom prst="rect">
            <a:avLst/>
          </a:prstGeom>
        </p:spPr>
        <p:txBody>
          <a:bodyPr>
            <a:normAutofit/>
          </a:bodyPr>
          <a:lstStyle/>
          <a:p>
            <a:r>
              <a:rPr lang="en-GB" sz="2200" cap="none" dirty="0" err="1"/>
              <a:t>Kanuni</a:t>
            </a:r>
            <a:r>
              <a:rPr lang="en-GB" dirty="0" smtClean="0"/>
              <a:t> </a:t>
            </a:r>
            <a:r>
              <a:rPr lang="en-GB" sz="2200" cap="none" dirty="0" err="1"/>
              <a:t>ya</a:t>
            </a:r>
            <a:r>
              <a:rPr lang="en-GB" sz="2200" cap="none" dirty="0"/>
              <a:t> 13 </a:t>
            </a:r>
            <a:r>
              <a:rPr lang="en-GB" sz="2200" cap="none" dirty="0" err="1"/>
              <a:t>imebainisha</a:t>
            </a:r>
            <a:r>
              <a:rPr lang="en-GB" sz="2200" cap="none" dirty="0"/>
              <a:t> </a:t>
            </a:r>
            <a:r>
              <a:rPr lang="en-GB" sz="2200" cap="none" dirty="0" err="1"/>
              <a:t>kuwa</a:t>
            </a:r>
            <a:r>
              <a:rPr lang="en-GB" sz="2200" cap="none" dirty="0"/>
              <a:t> </a:t>
            </a:r>
            <a:r>
              <a:rPr lang="en-GB" sz="2200" cap="none" dirty="0" err="1"/>
              <a:t>wanachamba</a:t>
            </a:r>
            <a:r>
              <a:rPr lang="en-GB" sz="2200" cap="none" dirty="0"/>
              <a:t> </a:t>
            </a:r>
            <a:r>
              <a:rPr lang="en-GB" sz="2200" cap="none" dirty="0" err="1"/>
              <a:t>ambao</a:t>
            </a:r>
            <a:r>
              <a:rPr lang="en-GB" sz="2200" cap="none" dirty="0"/>
              <a:t> </a:t>
            </a:r>
            <a:r>
              <a:rPr lang="en-GB" sz="2200" cap="none" dirty="0" err="1"/>
              <a:t>hawatakuwa</a:t>
            </a:r>
            <a:r>
              <a:rPr lang="en-GB" sz="2200" cap="none" dirty="0"/>
              <a:t> </a:t>
            </a:r>
            <a:r>
              <a:rPr lang="en-GB" sz="2200" cap="none" dirty="0" err="1"/>
              <a:t>na</a:t>
            </a:r>
            <a:r>
              <a:rPr lang="en-GB" sz="2200" cap="none" dirty="0"/>
              <a:t> </a:t>
            </a:r>
            <a:r>
              <a:rPr lang="en-GB" sz="2200" cap="none" dirty="0" err="1"/>
              <a:t>sifa</a:t>
            </a:r>
            <a:r>
              <a:rPr lang="en-GB" sz="2200" cap="none" dirty="0"/>
              <a:t> </a:t>
            </a:r>
            <a:r>
              <a:rPr lang="en-GB" sz="2200" cap="none" dirty="0" err="1"/>
              <a:t>za</a:t>
            </a:r>
            <a:r>
              <a:rPr lang="en-GB" sz="2200" cap="none" dirty="0"/>
              <a:t> </a:t>
            </a:r>
            <a:r>
              <a:rPr lang="en-GB" sz="2200" cap="none" dirty="0" err="1"/>
              <a:t>kulipwa</a:t>
            </a:r>
            <a:r>
              <a:rPr lang="en-GB" sz="2200" cap="none" dirty="0"/>
              <a:t> </a:t>
            </a:r>
            <a:r>
              <a:rPr lang="en-GB" sz="2200" cap="none" dirty="0" err="1"/>
              <a:t>pesheni</a:t>
            </a:r>
            <a:r>
              <a:rPr lang="en-GB" sz="2200" cap="none" dirty="0"/>
              <a:t> </a:t>
            </a:r>
            <a:r>
              <a:rPr lang="en-GB" sz="2200" cap="none" dirty="0" err="1"/>
              <a:t>watalipwa</a:t>
            </a:r>
            <a:r>
              <a:rPr lang="en-GB" sz="2200" cap="none" dirty="0"/>
              <a:t>  </a:t>
            </a:r>
            <a:r>
              <a:rPr lang="en-GB" sz="2200" cap="none" dirty="0" err="1"/>
              <a:t>Mafao</a:t>
            </a:r>
            <a:r>
              <a:rPr lang="en-GB" sz="2200" cap="none" dirty="0"/>
              <a:t> </a:t>
            </a:r>
            <a:r>
              <a:rPr lang="en-GB" sz="2200" cap="none" dirty="0" err="1"/>
              <a:t>Maalum</a:t>
            </a:r>
            <a:r>
              <a:rPr lang="en-GB" sz="2200" cap="none" dirty="0"/>
              <a:t> </a:t>
            </a:r>
            <a:r>
              <a:rPr lang="en-GB" sz="2200" cap="none" dirty="0" err="1"/>
              <a:t>ya</a:t>
            </a:r>
            <a:r>
              <a:rPr lang="en-GB" sz="2200" cap="none" dirty="0"/>
              <a:t> </a:t>
            </a:r>
            <a:r>
              <a:rPr lang="en-GB" sz="2200" cap="none" dirty="0" err="1" smtClean="0"/>
              <a:t>Mkupuo</a:t>
            </a:r>
            <a:endParaRPr lang="en-GB" sz="2200" cap="none" dirty="0"/>
          </a:p>
          <a:p>
            <a:r>
              <a:rPr lang="en-GB" sz="2200" cap="none" dirty="0" err="1"/>
              <a:t>Mafao</a:t>
            </a:r>
            <a:r>
              <a:rPr lang="en-GB" sz="2200" cap="none" dirty="0"/>
              <a:t> </a:t>
            </a:r>
            <a:r>
              <a:rPr lang="en-GB" sz="2200" cap="none" dirty="0" err="1"/>
              <a:t>Maalum</a:t>
            </a:r>
            <a:r>
              <a:rPr lang="en-GB" sz="2200" cap="none" dirty="0"/>
              <a:t> </a:t>
            </a:r>
            <a:r>
              <a:rPr lang="en-GB" sz="2200" cap="none" dirty="0" err="1"/>
              <a:t>ya</a:t>
            </a:r>
            <a:r>
              <a:rPr lang="en-GB" sz="2200" cap="none" dirty="0"/>
              <a:t> </a:t>
            </a:r>
            <a:r>
              <a:rPr lang="en-GB" sz="2200" cap="none" dirty="0" err="1"/>
              <a:t>Mkupuo</a:t>
            </a:r>
            <a:r>
              <a:rPr lang="en-GB" sz="2200" cap="none" dirty="0"/>
              <a:t> </a:t>
            </a:r>
            <a:r>
              <a:rPr lang="en-GB" sz="2200" cap="none" dirty="0" err="1"/>
              <a:t>yatakua</a:t>
            </a:r>
            <a:r>
              <a:rPr lang="en-GB" sz="2200" cap="none" dirty="0"/>
              <a:t> </a:t>
            </a:r>
            <a:r>
              <a:rPr lang="en-GB" sz="2200" cap="none" dirty="0" err="1"/>
              <a:t>ni</a:t>
            </a:r>
            <a:r>
              <a:rPr lang="en-GB" sz="2200" cap="none" dirty="0"/>
              <a:t> </a:t>
            </a:r>
            <a:r>
              <a:rPr lang="en-GB" sz="2200" cap="none" dirty="0" err="1"/>
              <a:t>jumla</a:t>
            </a:r>
            <a:r>
              <a:rPr lang="en-GB" sz="2200" cap="none" dirty="0"/>
              <a:t> </a:t>
            </a:r>
            <a:r>
              <a:rPr lang="en-GB" sz="2200" cap="none" dirty="0" err="1"/>
              <a:t>ya</a:t>
            </a:r>
            <a:r>
              <a:rPr lang="en-GB" sz="2200" cap="none" dirty="0"/>
              <a:t> </a:t>
            </a:r>
            <a:r>
              <a:rPr lang="en-GB" sz="2200" cap="none" dirty="0" err="1"/>
              <a:t>michango</a:t>
            </a:r>
            <a:r>
              <a:rPr lang="en-GB" sz="2200" cap="none" dirty="0"/>
              <a:t> </a:t>
            </a:r>
            <a:r>
              <a:rPr lang="en-GB" sz="2200" cap="none" dirty="0" err="1"/>
              <a:t>ya</a:t>
            </a:r>
            <a:r>
              <a:rPr lang="en-GB" sz="2200" cap="none" dirty="0"/>
              <a:t> </a:t>
            </a:r>
            <a:r>
              <a:rPr lang="en-GB" sz="2200" cap="none" dirty="0" err="1"/>
              <a:t>mwanachama</a:t>
            </a:r>
            <a:r>
              <a:rPr lang="en-GB" sz="2200" cap="none" dirty="0"/>
              <a:t> </a:t>
            </a:r>
            <a:r>
              <a:rPr lang="en-GB" sz="2200" cap="none" dirty="0" err="1"/>
              <a:t>iliyolipwa</a:t>
            </a:r>
            <a:r>
              <a:rPr lang="en-GB" sz="2200" cap="none" dirty="0"/>
              <a:t> </a:t>
            </a:r>
            <a:r>
              <a:rPr lang="en-GB" sz="2200" cap="none" dirty="0" err="1"/>
              <a:t>kwenye</a:t>
            </a:r>
            <a:r>
              <a:rPr lang="en-GB" sz="2200" cap="none" dirty="0"/>
              <a:t> </a:t>
            </a:r>
            <a:r>
              <a:rPr lang="en-GB" sz="2200" cap="none" dirty="0" err="1"/>
              <a:t>Mfuko</a:t>
            </a:r>
            <a:r>
              <a:rPr lang="en-GB" sz="2200" cap="none" dirty="0"/>
              <a:t> </a:t>
            </a:r>
            <a:r>
              <a:rPr lang="en-GB" sz="2200" cap="none" dirty="0" err="1"/>
              <a:t>pamoja</a:t>
            </a:r>
            <a:r>
              <a:rPr lang="en-GB" sz="2200" cap="none" dirty="0"/>
              <a:t> </a:t>
            </a:r>
            <a:r>
              <a:rPr lang="en-GB" sz="2200" cap="none" dirty="0" err="1"/>
              <a:t>na</a:t>
            </a:r>
            <a:r>
              <a:rPr lang="en-GB" sz="2200" cap="none" dirty="0"/>
              <a:t> </a:t>
            </a:r>
            <a:r>
              <a:rPr lang="en-GB" sz="2200" cap="none" dirty="0" err="1"/>
              <a:t>riba</a:t>
            </a:r>
            <a:r>
              <a:rPr lang="en-GB" sz="2200" cap="none" dirty="0"/>
              <a:t> </a:t>
            </a:r>
            <a:r>
              <a:rPr lang="en-GB" sz="2200" cap="none" dirty="0" err="1"/>
              <a:t>iliyofafanuliwa</a:t>
            </a:r>
            <a:r>
              <a:rPr lang="en-GB" sz="2200" cap="none" dirty="0"/>
              <a:t> </a:t>
            </a:r>
            <a:r>
              <a:rPr lang="en-GB" sz="2200" cap="none" dirty="0" err="1"/>
              <a:t>kwenye</a:t>
            </a:r>
            <a:r>
              <a:rPr lang="en-GB" sz="2200" cap="none" dirty="0"/>
              <a:t> </a:t>
            </a:r>
            <a:r>
              <a:rPr lang="en-GB" sz="2200" cap="none" dirty="0" err="1"/>
              <a:t>kanuni</a:t>
            </a:r>
            <a:r>
              <a:rPr lang="en-GB" sz="2200" cap="none" dirty="0"/>
              <a:t> </a:t>
            </a:r>
            <a:r>
              <a:rPr lang="en-GB" sz="2200" cap="none" dirty="0" err="1"/>
              <a:t>hizi</a:t>
            </a:r>
            <a:r>
              <a:rPr lang="en-GB" sz="2200" cap="none" dirty="0"/>
              <a:t> </a:t>
            </a:r>
            <a:r>
              <a:rPr lang="en-GB" sz="2200" cap="none" dirty="0" err="1"/>
              <a:t>za</a:t>
            </a:r>
            <a:r>
              <a:rPr lang="en-GB" sz="2200" cap="none" dirty="0"/>
              <a:t> </a:t>
            </a:r>
            <a:r>
              <a:rPr lang="en-GB" sz="2200" cap="none" dirty="0" err="1"/>
              <a:t>mafao</a:t>
            </a:r>
            <a:r>
              <a:rPr lang="en-GB" sz="2200" cap="none" dirty="0" smtClean="0"/>
              <a:t>.</a:t>
            </a:r>
            <a:endParaRPr lang="en-GB" dirty="0"/>
          </a:p>
          <a:p>
            <a:pPr marL="0" indent="0" algn="ctr">
              <a:buNone/>
            </a:pPr>
            <a:r>
              <a:rPr lang="en-GB" sz="3400" b="1" dirty="0"/>
              <a:t>d</a:t>
            </a:r>
            <a:r>
              <a:rPr lang="en-GB" sz="3400" b="1" dirty="0" smtClean="0"/>
              <a:t>) </a:t>
            </a:r>
            <a:r>
              <a:rPr lang="en-GB" sz="3400" b="1" dirty="0" err="1" smtClean="0"/>
              <a:t>Kima</a:t>
            </a:r>
            <a:r>
              <a:rPr lang="en-GB" sz="3400" b="1" dirty="0" smtClean="0"/>
              <a:t> cha </a:t>
            </a:r>
            <a:r>
              <a:rPr lang="en-GB" sz="3400" b="1" dirty="0" err="1" smtClean="0"/>
              <a:t>chini</a:t>
            </a:r>
            <a:r>
              <a:rPr lang="en-GB" sz="3400" b="1" dirty="0" smtClean="0"/>
              <a:t> cha </a:t>
            </a:r>
            <a:r>
              <a:rPr lang="en-GB" sz="3400" b="1" dirty="0" err="1" smtClean="0"/>
              <a:t>pensheni</a:t>
            </a:r>
            <a:endParaRPr lang="en-GB" sz="3400" b="1" dirty="0" smtClean="0"/>
          </a:p>
          <a:p>
            <a:r>
              <a:rPr lang="en-GB" sz="2200" cap="none" dirty="0" err="1"/>
              <a:t>Kanuni</a:t>
            </a:r>
            <a:r>
              <a:rPr lang="en-GB" sz="2200" cap="none" dirty="0"/>
              <a:t> </a:t>
            </a:r>
            <a:r>
              <a:rPr lang="en-GB" sz="2200" cap="none" dirty="0" err="1"/>
              <a:t>ya</a:t>
            </a:r>
            <a:r>
              <a:rPr lang="en-GB" sz="2200" cap="none" dirty="0"/>
              <a:t> 14 </a:t>
            </a:r>
            <a:r>
              <a:rPr lang="en-GB" sz="2200" cap="none" dirty="0" err="1"/>
              <a:t>imefafanua</a:t>
            </a:r>
            <a:r>
              <a:rPr lang="en-GB" sz="2200" cap="none" dirty="0"/>
              <a:t> </a:t>
            </a:r>
            <a:r>
              <a:rPr lang="en-GB" sz="2200" cap="none" dirty="0" err="1"/>
              <a:t>kuwa</a:t>
            </a:r>
            <a:r>
              <a:rPr lang="en-GB" sz="2200" cap="none" dirty="0"/>
              <a:t> </a:t>
            </a:r>
            <a:r>
              <a:rPr lang="en-GB" sz="2200" cap="none" dirty="0" err="1"/>
              <a:t>kima</a:t>
            </a:r>
            <a:r>
              <a:rPr lang="en-GB" sz="2200" cap="none" dirty="0"/>
              <a:t> cha </a:t>
            </a:r>
            <a:r>
              <a:rPr lang="en-GB" sz="2200" cap="none" dirty="0" err="1"/>
              <a:t>chini</a:t>
            </a:r>
            <a:r>
              <a:rPr lang="en-GB" sz="2200" cap="none" dirty="0"/>
              <a:t> cha </a:t>
            </a:r>
            <a:r>
              <a:rPr lang="en-GB" sz="2200" cap="none" dirty="0" err="1"/>
              <a:t>pensheni</a:t>
            </a:r>
            <a:r>
              <a:rPr lang="en-GB" sz="2200" cap="none" dirty="0"/>
              <a:t> </a:t>
            </a:r>
            <a:r>
              <a:rPr lang="en-GB" sz="2200" cap="none" dirty="0" err="1"/>
              <a:t>kuwa</a:t>
            </a:r>
            <a:r>
              <a:rPr lang="en-GB" sz="2200" cap="none" dirty="0"/>
              <a:t> </a:t>
            </a:r>
            <a:r>
              <a:rPr lang="en-GB" sz="2200" cap="none" dirty="0" err="1"/>
              <a:t>kisiwe</a:t>
            </a:r>
            <a:r>
              <a:rPr lang="en-GB" sz="2200" cap="none" dirty="0"/>
              <a:t> </a:t>
            </a:r>
            <a:r>
              <a:rPr lang="en-GB" sz="2200" cap="none" dirty="0" err="1"/>
              <a:t>chini</a:t>
            </a:r>
            <a:r>
              <a:rPr lang="en-GB" sz="2200" cap="none" dirty="0"/>
              <a:t> </a:t>
            </a:r>
            <a:r>
              <a:rPr lang="en-GB" sz="2200" cap="none" dirty="0" err="1"/>
              <a:t>ya</a:t>
            </a:r>
            <a:r>
              <a:rPr lang="en-GB" sz="2200" cap="none" dirty="0"/>
              <a:t> </a:t>
            </a:r>
            <a:r>
              <a:rPr lang="en-GB" sz="2200" cap="none" dirty="0" err="1"/>
              <a:t>asilimia</a:t>
            </a:r>
            <a:r>
              <a:rPr lang="en-GB" sz="2200" cap="none" dirty="0"/>
              <a:t> 40 </a:t>
            </a:r>
            <a:r>
              <a:rPr lang="en-GB" sz="2200" cap="none" dirty="0" err="1"/>
              <a:t>ya</a:t>
            </a:r>
            <a:r>
              <a:rPr lang="en-GB" sz="2200" cap="none" dirty="0"/>
              <a:t> </a:t>
            </a:r>
            <a:r>
              <a:rPr lang="en-GB" sz="2200" cap="none" dirty="0" err="1"/>
              <a:t>mshahara</a:t>
            </a:r>
            <a:r>
              <a:rPr lang="en-GB" sz="2200" cap="none" dirty="0"/>
              <a:t> </a:t>
            </a:r>
            <a:r>
              <a:rPr lang="en-GB" sz="2200" cap="none" dirty="0" err="1"/>
              <a:t>wa</a:t>
            </a:r>
            <a:r>
              <a:rPr lang="en-GB" sz="2200" cap="none" dirty="0"/>
              <a:t> </a:t>
            </a:r>
            <a:r>
              <a:rPr lang="en-GB" sz="2200" cap="none" dirty="0" err="1"/>
              <a:t>sekta</a:t>
            </a:r>
            <a:r>
              <a:rPr lang="en-GB" sz="2200" cap="none" dirty="0"/>
              <a:t> </a:t>
            </a:r>
            <a:r>
              <a:rPr lang="en-GB" sz="2200" cap="none" dirty="0" err="1"/>
              <a:t>ya</a:t>
            </a:r>
            <a:r>
              <a:rPr lang="en-GB" sz="2200" cap="none" dirty="0"/>
              <a:t> </a:t>
            </a:r>
            <a:r>
              <a:rPr lang="en-GB" sz="2200" cap="none" dirty="0" err="1"/>
              <a:t>ajira</a:t>
            </a:r>
            <a:r>
              <a:rPr lang="en-GB" sz="2200" cap="none" dirty="0"/>
              <a:t> </a:t>
            </a:r>
            <a:r>
              <a:rPr lang="en-GB" sz="2200" cap="none" dirty="0" err="1"/>
              <a:t>ya</a:t>
            </a:r>
            <a:r>
              <a:rPr lang="en-GB" sz="2200" cap="none" dirty="0"/>
              <a:t> </a:t>
            </a:r>
            <a:r>
              <a:rPr lang="en-GB" sz="2200" cap="none" dirty="0" err="1"/>
              <a:t>mwanachama</a:t>
            </a:r>
            <a:r>
              <a:rPr lang="en-GB" sz="2200" cap="none" dirty="0"/>
              <a:t> </a:t>
            </a:r>
            <a:r>
              <a:rPr lang="en-GB" sz="2200" cap="none" dirty="0" err="1"/>
              <a:t>anayestaafu</a:t>
            </a:r>
            <a:r>
              <a:rPr lang="en-GB" sz="2200" cap="none" dirty="0"/>
              <a:t>. </a:t>
            </a:r>
          </a:p>
          <a:p>
            <a:endParaRPr lang="en-GB" b="1"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22225"/>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0"/>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55148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998" y="246150"/>
            <a:ext cx="10734502" cy="45719"/>
          </a:xfrm>
        </p:spPr>
        <p:txBody>
          <a:bodyPr>
            <a:noAutofit/>
          </a:bodyPr>
          <a:lstStyle/>
          <a:p>
            <a:r>
              <a:rPr lang="en-GB" sz="3200" b="1" dirty="0" smtClean="0">
                <a:latin typeface="+mn-lt"/>
              </a:rPr>
              <a:t/>
            </a:r>
            <a:br>
              <a:rPr lang="en-GB" sz="3200" b="1" dirty="0" smtClean="0">
                <a:latin typeface="+mn-lt"/>
              </a:rPr>
            </a:br>
            <a:r>
              <a:rPr lang="en-GB" sz="3200" b="1" dirty="0">
                <a:latin typeface="+mn-lt"/>
              </a:rPr>
              <a:t/>
            </a:r>
            <a:br>
              <a:rPr lang="en-GB" sz="3200" b="1" dirty="0">
                <a:latin typeface="+mn-lt"/>
              </a:rPr>
            </a:br>
            <a:r>
              <a:rPr lang="en-GB" sz="3200" b="1" dirty="0" smtClean="0">
                <a:latin typeface="+mn-lt"/>
              </a:rPr>
              <a:t/>
            </a:r>
            <a:br>
              <a:rPr lang="en-GB" sz="3200" b="1" dirty="0" smtClean="0">
                <a:latin typeface="+mn-lt"/>
              </a:rPr>
            </a:br>
            <a:r>
              <a:rPr lang="en-GB" sz="3200" b="1" dirty="0">
                <a:latin typeface="+mn-lt"/>
              </a:rPr>
              <a:t/>
            </a:r>
            <a:br>
              <a:rPr lang="en-GB" sz="3200" b="1" dirty="0">
                <a:latin typeface="+mn-lt"/>
              </a:rPr>
            </a:br>
            <a:r>
              <a:rPr lang="en-GB" sz="3200" b="1" dirty="0" smtClean="0">
                <a:latin typeface="+mn-lt"/>
              </a:rPr>
              <a:t/>
            </a:r>
            <a:br>
              <a:rPr lang="en-GB" sz="3200" b="1" dirty="0" smtClean="0">
                <a:latin typeface="+mn-lt"/>
              </a:rPr>
            </a:br>
            <a:r>
              <a:rPr lang="en-GB" sz="3200" b="1" dirty="0">
                <a:latin typeface="+mn-lt"/>
              </a:rPr>
              <a:t>e</a:t>
            </a:r>
            <a:r>
              <a:rPr lang="en-GB" sz="3200" b="1" dirty="0" smtClean="0">
                <a:latin typeface="+mn-lt"/>
              </a:rPr>
              <a:t>) </a:t>
            </a:r>
            <a:r>
              <a:rPr lang="en-GB" sz="3200" b="1" dirty="0" err="1" smtClean="0">
                <a:latin typeface="+mn-lt"/>
              </a:rPr>
              <a:t>Ukokotoaji</a:t>
            </a:r>
            <a:r>
              <a:rPr lang="en-GB" sz="3200" b="1" dirty="0" smtClean="0">
                <a:latin typeface="+mn-lt"/>
              </a:rPr>
              <a:t> </a:t>
            </a:r>
            <a:r>
              <a:rPr lang="en-GB" sz="3200" b="1" dirty="0" err="1">
                <a:latin typeface="+mn-lt"/>
              </a:rPr>
              <a:t>na</a:t>
            </a:r>
            <a:r>
              <a:rPr lang="en-GB" sz="3200" b="1" dirty="0">
                <a:latin typeface="+mn-lt"/>
              </a:rPr>
              <a:t> </a:t>
            </a:r>
            <a:r>
              <a:rPr lang="en-GB" sz="3200" b="1" dirty="0" err="1">
                <a:latin typeface="+mn-lt"/>
              </a:rPr>
              <a:t>Utoaji</a:t>
            </a:r>
            <a:r>
              <a:rPr lang="en-GB" sz="3200" b="1" dirty="0">
                <a:latin typeface="+mn-lt"/>
              </a:rPr>
              <a:t> </a:t>
            </a:r>
            <a:r>
              <a:rPr lang="en-GB" sz="3200" b="1" dirty="0" err="1">
                <a:latin typeface="+mn-lt"/>
              </a:rPr>
              <a:t>wa</a:t>
            </a:r>
            <a:r>
              <a:rPr lang="en-GB" sz="3200" b="1" dirty="0">
                <a:latin typeface="+mn-lt"/>
              </a:rPr>
              <a:t> </a:t>
            </a:r>
            <a:r>
              <a:rPr lang="en-GB" sz="3200" b="1" dirty="0" err="1">
                <a:latin typeface="+mn-lt"/>
              </a:rPr>
              <a:t>Mafao</a:t>
            </a:r>
            <a:r>
              <a:rPr lang="en-GB" sz="3200" b="1" dirty="0">
                <a:latin typeface="+mn-lt"/>
              </a:rPr>
              <a:t> </a:t>
            </a:r>
            <a:r>
              <a:rPr lang="en-GB" sz="3200" b="1" dirty="0" err="1">
                <a:latin typeface="+mn-lt"/>
              </a:rPr>
              <a:t>ya</a:t>
            </a:r>
            <a:r>
              <a:rPr lang="en-GB" sz="3200" b="1" dirty="0">
                <a:latin typeface="+mn-lt"/>
              </a:rPr>
              <a:t> </a:t>
            </a:r>
            <a:r>
              <a:rPr lang="en-GB" sz="3200" b="1" dirty="0" err="1">
                <a:latin typeface="+mn-lt"/>
              </a:rPr>
              <a:t>Kupoteza</a:t>
            </a:r>
            <a:r>
              <a:rPr lang="en-GB" sz="3200" b="1" dirty="0">
                <a:latin typeface="+mn-lt"/>
              </a:rPr>
              <a:t> </a:t>
            </a:r>
            <a:r>
              <a:rPr lang="en-GB" sz="3200" b="1" dirty="0" err="1">
                <a:latin typeface="+mn-lt"/>
              </a:rPr>
              <a:t>uwezo</a:t>
            </a:r>
            <a:r>
              <a:rPr lang="en-GB" sz="3200" b="1" dirty="0">
                <a:latin typeface="+mn-lt"/>
              </a:rPr>
              <a:t> </a:t>
            </a:r>
            <a:r>
              <a:rPr lang="en-GB" sz="3200" b="1" dirty="0" err="1">
                <a:latin typeface="+mn-lt"/>
              </a:rPr>
              <a:t>wa</a:t>
            </a:r>
            <a:r>
              <a:rPr lang="en-GB" sz="3200" b="1" dirty="0">
                <a:latin typeface="+mn-lt"/>
              </a:rPr>
              <a:t> </a:t>
            </a:r>
            <a:r>
              <a:rPr lang="en-GB" sz="3200" b="1" dirty="0" err="1">
                <a:latin typeface="+mn-lt"/>
              </a:rPr>
              <a:t>kufanya</a:t>
            </a:r>
            <a:r>
              <a:rPr lang="en-GB" sz="3200" b="1" dirty="0">
                <a:latin typeface="+mn-lt"/>
              </a:rPr>
              <a:t> </a:t>
            </a:r>
            <a:r>
              <a:rPr lang="en-GB" sz="3200" b="1" dirty="0" err="1">
                <a:latin typeface="+mn-lt"/>
              </a:rPr>
              <a:t>kazi</a:t>
            </a:r>
            <a:r>
              <a:rPr lang="en-GB" sz="3200" b="1" dirty="0">
                <a:latin typeface="+mn-lt"/>
              </a:rPr>
              <a:t> </a:t>
            </a:r>
            <a:r>
              <a:rPr lang="en-GB" sz="3200" b="1" dirty="0" err="1">
                <a:latin typeface="+mn-lt"/>
              </a:rPr>
              <a:t>kutokana</a:t>
            </a:r>
            <a:r>
              <a:rPr lang="en-GB" sz="3200" b="1" dirty="0">
                <a:latin typeface="+mn-lt"/>
              </a:rPr>
              <a:t> </a:t>
            </a:r>
            <a:r>
              <a:rPr lang="en-GB" sz="3200" b="1" dirty="0" err="1">
                <a:latin typeface="+mn-lt"/>
              </a:rPr>
              <a:t>na</a:t>
            </a:r>
            <a:r>
              <a:rPr lang="en-GB" sz="3200" b="1" dirty="0">
                <a:latin typeface="+mn-lt"/>
              </a:rPr>
              <a:t> </a:t>
            </a:r>
            <a:r>
              <a:rPr lang="en-GB" sz="3200" b="1" dirty="0" err="1">
                <a:latin typeface="+mn-lt"/>
              </a:rPr>
              <a:t>ulemavu</a:t>
            </a:r>
            <a:r>
              <a:rPr lang="en-GB" sz="3200" b="1" dirty="0">
                <a:latin typeface="+mn-lt"/>
              </a:rPr>
              <a:t> au </a:t>
            </a:r>
            <a:r>
              <a:rPr lang="en-GB" sz="3200" b="1" dirty="0" err="1">
                <a:latin typeface="+mn-lt"/>
              </a:rPr>
              <a:t>Ugonjwa</a:t>
            </a:r>
            <a:r>
              <a:rPr lang="en-GB" sz="3200" b="1" dirty="0">
                <a:latin typeface="+mn-lt"/>
              </a:rPr>
              <a:t> (Invalidity Benefit);</a:t>
            </a:r>
            <a:br>
              <a:rPr lang="en-GB" sz="3200" b="1" dirty="0">
                <a:latin typeface="+mn-lt"/>
              </a:rPr>
            </a:br>
            <a:endParaRPr lang="en-GB" sz="3200" b="1" dirty="0">
              <a:latin typeface="+mn-lt"/>
            </a:endParaRPr>
          </a:p>
        </p:txBody>
      </p:sp>
      <p:sp>
        <p:nvSpPr>
          <p:cNvPr id="3" name="Content Placeholder 2"/>
          <p:cNvSpPr>
            <a:spLocks noGrp="1"/>
          </p:cNvSpPr>
          <p:nvPr>
            <p:ph idx="4294967295"/>
          </p:nvPr>
        </p:nvSpPr>
        <p:spPr>
          <a:xfrm>
            <a:off x="497609" y="2169885"/>
            <a:ext cx="10741891" cy="4535715"/>
          </a:xfrm>
          <a:prstGeom prst="rect">
            <a:avLst/>
          </a:prstGeom>
        </p:spPr>
        <p:txBody>
          <a:bodyPr>
            <a:normAutofit/>
          </a:bodyPr>
          <a:lstStyle/>
          <a:p>
            <a:pPr algn="just"/>
            <a:r>
              <a:rPr lang="en-GB" sz="2200" cap="none" dirty="0" err="1"/>
              <a:t>Kanuni</a:t>
            </a:r>
            <a:r>
              <a:rPr lang="en-GB" dirty="0" smtClean="0"/>
              <a:t> </a:t>
            </a:r>
            <a:r>
              <a:rPr lang="en-GB" dirty="0" err="1" smtClean="0"/>
              <a:t>ya</a:t>
            </a:r>
            <a:r>
              <a:rPr lang="en-GB" dirty="0" smtClean="0"/>
              <a:t> </a:t>
            </a:r>
            <a:r>
              <a:rPr lang="en-GB" sz="2200" cap="none" dirty="0"/>
              <a:t>16 </a:t>
            </a:r>
            <a:r>
              <a:rPr lang="en-GB" sz="2200" cap="none" dirty="0" err="1"/>
              <a:t>imebainisha</a:t>
            </a:r>
            <a:r>
              <a:rPr lang="en-GB" sz="2200" cap="none" dirty="0"/>
              <a:t> </a:t>
            </a:r>
            <a:r>
              <a:rPr lang="en-GB" sz="2200" cap="none" dirty="0" err="1"/>
              <a:t>kuwa</a:t>
            </a:r>
            <a:r>
              <a:rPr lang="en-GB" sz="2200" cap="none" dirty="0"/>
              <a:t> </a:t>
            </a:r>
            <a:r>
              <a:rPr lang="en-GB" sz="2200" cap="none" dirty="0" err="1"/>
              <a:t>malipo</a:t>
            </a:r>
            <a:r>
              <a:rPr lang="en-GB" sz="2200" cap="none" dirty="0"/>
              <a:t> </a:t>
            </a:r>
            <a:r>
              <a:rPr lang="en-GB" sz="2200" cap="none" dirty="0" err="1"/>
              <a:t>ya</a:t>
            </a:r>
            <a:r>
              <a:rPr lang="en-GB" sz="2200" cap="none" dirty="0"/>
              <a:t> </a:t>
            </a:r>
            <a:r>
              <a:rPr lang="en-GB" sz="2200" cap="none" dirty="0" err="1"/>
              <a:t>kupoteza</a:t>
            </a:r>
            <a:r>
              <a:rPr lang="en-GB" sz="2200" cap="none" dirty="0"/>
              <a:t> </a:t>
            </a:r>
            <a:r>
              <a:rPr lang="en-GB" sz="2200" cap="none" dirty="0" err="1"/>
              <a:t>uwezo</a:t>
            </a:r>
            <a:r>
              <a:rPr lang="en-GB" sz="2200" cap="none" dirty="0"/>
              <a:t> </a:t>
            </a:r>
            <a:r>
              <a:rPr lang="en-GB" sz="2200" cap="none" dirty="0" err="1"/>
              <a:t>wa</a:t>
            </a:r>
            <a:r>
              <a:rPr lang="en-GB" sz="2200" cap="none" dirty="0"/>
              <a:t> </a:t>
            </a:r>
            <a:r>
              <a:rPr lang="en-GB" sz="2200" cap="none" dirty="0" err="1"/>
              <a:t>kufanya</a:t>
            </a:r>
            <a:r>
              <a:rPr lang="en-GB" sz="2200" cap="none" dirty="0"/>
              <a:t> </a:t>
            </a:r>
            <a:r>
              <a:rPr lang="en-GB" sz="2200" cap="none" dirty="0" err="1"/>
              <a:t>kazi</a:t>
            </a:r>
            <a:r>
              <a:rPr lang="en-GB" sz="2200" cap="none" dirty="0"/>
              <a:t> </a:t>
            </a:r>
            <a:r>
              <a:rPr lang="en-GB" sz="2200" cap="none" dirty="0" err="1"/>
              <a:t>kutokana</a:t>
            </a:r>
            <a:r>
              <a:rPr lang="en-GB" sz="2200" cap="none" dirty="0"/>
              <a:t> </a:t>
            </a:r>
            <a:r>
              <a:rPr lang="en-GB" sz="2200" cap="none" dirty="0" err="1"/>
              <a:t>na</a:t>
            </a:r>
            <a:r>
              <a:rPr lang="en-GB" sz="2200" cap="none" dirty="0"/>
              <a:t> </a:t>
            </a:r>
            <a:r>
              <a:rPr lang="en-GB" sz="2200" cap="none" dirty="0" err="1"/>
              <a:t>ulemavu</a:t>
            </a:r>
            <a:r>
              <a:rPr lang="en-GB" sz="2200" cap="none" dirty="0"/>
              <a:t> au </a:t>
            </a:r>
            <a:r>
              <a:rPr lang="en-GB" sz="2200" cap="none" dirty="0" err="1"/>
              <a:t>Ugonjwa</a:t>
            </a:r>
            <a:r>
              <a:rPr lang="en-GB" sz="2200" cap="none" dirty="0"/>
              <a:t> (Invalidity Benefit) </a:t>
            </a:r>
            <a:r>
              <a:rPr lang="en-GB" sz="2200" cap="none" dirty="0" err="1"/>
              <a:t>yatalipwa</a:t>
            </a:r>
            <a:r>
              <a:rPr lang="en-GB" sz="2200" cap="none" dirty="0"/>
              <a:t> </a:t>
            </a:r>
            <a:r>
              <a:rPr lang="en-GB" sz="2200" cap="none" dirty="0" err="1"/>
              <a:t>kwa</a:t>
            </a:r>
            <a:r>
              <a:rPr lang="en-GB" sz="2200" cap="none" dirty="0"/>
              <a:t> </a:t>
            </a:r>
            <a:r>
              <a:rPr lang="en-GB" sz="2200" cap="none" dirty="0" err="1"/>
              <a:t>kuzingatia</a:t>
            </a:r>
            <a:r>
              <a:rPr lang="en-GB" sz="2200" cap="none" dirty="0"/>
              <a:t> </a:t>
            </a:r>
            <a:r>
              <a:rPr lang="en-GB" sz="2200" cap="none" dirty="0" err="1"/>
              <a:t>kanuni</a:t>
            </a:r>
            <a:r>
              <a:rPr lang="en-GB" sz="2200" cap="none" dirty="0"/>
              <a:t> </a:t>
            </a:r>
            <a:r>
              <a:rPr lang="en-GB" sz="2200" cap="none" dirty="0" err="1"/>
              <a:t>ya</a:t>
            </a:r>
            <a:r>
              <a:rPr lang="en-GB" sz="2200" cap="none" dirty="0"/>
              <a:t> 8 </a:t>
            </a:r>
            <a:r>
              <a:rPr lang="en-GB" sz="2200" cap="none" dirty="0" err="1"/>
              <a:t>ya</a:t>
            </a:r>
            <a:r>
              <a:rPr lang="en-GB" sz="2200" cap="none" dirty="0"/>
              <a:t> </a:t>
            </a:r>
            <a:r>
              <a:rPr lang="en-GB" sz="2200" cap="none" dirty="0" err="1"/>
              <a:t>malipo</a:t>
            </a:r>
            <a:r>
              <a:rPr lang="en-GB" sz="2200" cap="none" dirty="0"/>
              <a:t> </a:t>
            </a:r>
            <a:r>
              <a:rPr lang="en-GB" sz="2200" cap="none" dirty="0" err="1"/>
              <a:t>ya</a:t>
            </a:r>
            <a:r>
              <a:rPr lang="en-GB" sz="2200" cap="none" dirty="0"/>
              <a:t> </a:t>
            </a:r>
            <a:r>
              <a:rPr lang="en-GB" sz="2200" cap="none" dirty="0" err="1"/>
              <a:t>pensheni</a:t>
            </a:r>
            <a:r>
              <a:rPr lang="en-GB" sz="2200" cap="none" dirty="0"/>
              <a:t>. </a:t>
            </a:r>
            <a:endParaRPr lang="en-GB" sz="2200" cap="none" dirty="0" smtClean="0"/>
          </a:p>
          <a:p>
            <a:pPr algn="just"/>
            <a:r>
              <a:rPr lang="en-GB" sz="2200" cap="none" dirty="0" err="1" smtClean="0"/>
              <a:t>Malipo</a:t>
            </a:r>
            <a:r>
              <a:rPr lang="en-GB" sz="2200" cap="none" dirty="0" smtClean="0"/>
              <a:t> </a:t>
            </a:r>
            <a:r>
              <a:rPr lang="en-GB" sz="2200" cap="none" dirty="0" err="1"/>
              <a:t>haya</a:t>
            </a:r>
            <a:r>
              <a:rPr lang="en-GB" sz="2200" cap="none" dirty="0"/>
              <a:t> </a:t>
            </a:r>
            <a:r>
              <a:rPr lang="en-GB" sz="2200" cap="none" dirty="0" err="1"/>
              <a:t>hayatakiwi</a:t>
            </a:r>
            <a:r>
              <a:rPr lang="en-GB" sz="2200" cap="none" dirty="0"/>
              <a:t> </a:t>
            </a:r>
            <a:r>
              <a:rPr lang="en-GB" sz="2200" cap="none" dirty="0" err="1"/>
              <a:t>kuwa</a:t>
            </a:r>
            <a:r>
              <a:rPr lang="en-GB" sz="2200" cap="none" dirty="0"/>
              <a:t> </a:t>
            </a:r>
            <a:r>
              <a:rPr lang="en-GB" sz="2200" cap="none" dirty="0" err="1"/>
              <a:t>chini</a:t>
            </a:r>
            <a:r>
              <a:rPr lang="en-GB" sz="2200" cap="none" dirty="0"/>
              <a:t> </a:t>
            </a:r>
            <a:r>
              <a:rPr lang="en-GB" sz="2200" cap="none" dirty="0" err="1"/>
              <a:t>ya</a:t>
            </a:r>
            <a:r>
              <a:rPr lang="en-GB" sz="2200" cap="none" dirty="0"/>
              <a:t> </a:t>
            </a:r>
            <a:r>
              <a:rPr lang="en-GB" sz="2200" cap="none" dirty="0" err="1"/>
              <a:t>asilimia</a:t>
            </a:r>
            <a:r>
              <a:rPr lang="en-GB" sz="2200" cap="none" dirty="0"/>
              <a:t> 30 </a:t>
            </a:r>
            <a:r>
              <a:rPr lang="en-GB" sz="2200" cap="none" dirty="0" err="1"/>
              <a:t>ya</a:t>
            </a:r>
            <a:r>
              <a:rPr lang="en-GB" sz="2200" cap="none" dirty="0"/>
              <a:t> </a:t>
            </a:r>
            <a:r>
              <a:rPr lang="en-GB" sz="2200" cap="none" dirty="0" err="1"/>
              <a:t>wastani</a:t>
            </a:r>
            <a:r>
              <a:rPr lang="en-GB" sz="2200" cap="none" dirty="0"/>
              <a:t> </a:t>
            </a:r>
            <a:r>
              <a:rPr lang="en-GB" sz="2200" cap="none" dirty="0" err="1"/>
              <a:t>wa</a:t>
            </a:r>
            <a:r>
              <a:rPr lang="en-GB" sz="2200" cap="none" dirty="0"/>
              <a:t> </a:t>
            </a:r>
            <a:r>
              <a:rPr lang="en-GB" sz="2200" cap="none" dirty="0" err="1" smtClean="0"/>
              <a:t>mshahara</a:t>
            </a:r>
            <a:r>
              <a:rPr lang="en-GB" sz="2200" cap="none" dirty="0" smtClean="0"/>
              <a:t> </a:t>
            </a:r>
            <a:r>
              <a:rPr lang="en-GB" sz="2200" cap="none" dirty="0" err="1"/>
              <a:t>wa</a:t>
            </a:r>
            <a:r>
              <a:rPr lang="en-GB" sz="2200" cap="none" dirty="0"/>
              <a:t> </a:t>
            </a:r>
            <a:r>
              <a:rPr lang="en-GB" sz="2200" cap="none" dirty="0" err="1"/>
              <a:t>mwaka</a:t>
            </a:r>
            <a:r>
              <a:rPr lang="en-GB" sz="2200" cap="none" dirty="0"/>
              <a:t> </a:t>
            </a:r>
            <a:r>
              <a:rPr lang="en-GB" sz="2200" cap="none" dirty="0" err="1"/>
              <a:t>ukigawanya</a:t>
            </a:r>
            <a:r>
              <a:rPr lang="en-GB" sz="2200" cap="none" dirty="0"/>
              <a:t> </a:t>
            </a:r>
            <a:r>
              <a:rPr lang="en-GB" sz="2200" cap="none" dirty="0" err="1"/>
              <a:t>kwa</a:t>
            </a:r>
            <a:r>
              <a:rPr lang="en-GB" sz="2200" cap="none" dirty="0"/>
              <a:t> 12.</a:t>
            </a:r>
          </a:p>
          <a:p>
            <a:r>
              <a:rPr lang="en-GB" b="1" dirty="0" err="1" smtClean="0"/>
              <a:t>Vigezo</a:t>
            </a:r>
            <a:endParaRPr lang="en-GB" b="1" dirty="0"/>
          </a:p>
          <a:p>
            <a:pPr lvl="1"/>
            <a:r>
              <a:rPr lang="en-GB" cap="none" dirty="0" smtClean="0"/>
              <a:t>Awe</a:t>
            </a:r>
            <a:r>
              <a:rPr lang="en-GB" dirty="0" smtClean="0"/>
              <a:t> </a:t>
            </a:r>
            <a:r>
              <a:rPr lang="en-GB" cap="none" dirty="0" err="1"/>
              <a:t>amefukuzwa</a:t>
            </a:r>
            <a:r>
              <a:rPr lang="en-GB" cap="none" dirty="0"/>
              <a:t> </a:t>
            </a:r>
            <a:r>
              <a:rPr lang="en-GB" cap="none" dirty="0" err="1"/>
              <a:t>kazi</a:t>
            </a:r>
            <a:r>
              <a:rPr lang="en-GB" cap="none" dirty="0"/>
              <a:t> </a:t>
            </a:r>
            <a:r>
              <a:rPr lang="en-GB" cap="none" dirty="0" err="1"/>
              <a:t>kutokana</a:t>
            </a:r>
            <a:r>
              <a:rPr lang="en-GB" cap="none" dirty="0"/>
              <a:t> </a:t>
            </a:r>
            <a:r>
              <a:rPr lang="en-GB" cap="none" dirty="0" err="1"/>
              <a:t>na</a:t>
            </a:r>
            <a:r>
              <a:rPr lang="en-GB" cap="none" dirty="0"/>
              <a:t> </a:t>
            </a:r>
            <a:r>
              <a:rPr lang="en-GB" cap="none" dirty="0" err="1"/>
              <a:t>ugonjwa</a:t>
            </a:r>
            <a:r>
              <a:rPr lang="en-GB" cap="none" dirty="0"/>
              <a:t> </a:t>
            </a:r>
            <a:r>
              <a:rPr lang="en-GB" cap="none" dirty="0" err="1"/>
              <a:t>usiotokana</a:t>
            </a:r>
            <a:r>
              <a:rPr lang="en-GB" cap="none" dirty="0"/>
              <a:t> </a:t>
            </a:r>
            <a:r>
              <a:rPr lang="en-GB" cap="none" dirty="0" err="1"/>
              <a:t>na</a:t>
            </a:r>
            <a:r>
              <a:rPr lang="en-GB" cap="none" dirty="0"/>
              <a:t> </a:t>
            </a:r>
            <a:r>
              <a:rPr lang="en-GB" cap="none" dirty="0" err="1"/>
              <a:t>kuumia</a:t>
            </a:r>
            <a:r>
              <a:rPr lang="en-GB" cap="none" dirty="0"/>
              <a:t> </a:t>
            </a:r>
            <a:r>
              <a:rPr lang="en-GB" cap="none" dirty="0" err="1" smtClean="0"/>
              <a:t>kazini</a:t>
            </a:r>
            <a:endParaRPr lang="en-GB" cap="none" dirty="0"/>
          </a:p>
          <a:p>
            <a:pPr lvl="1"/>
            <a:r>
              <a:rPr lang="en-GB" cap="none" dirty="0"/>
              <a:t>Awe </a:t>
            </a:r>
            <a:r>
              <a:rPr lang="en-GB" cap="none" dirty="0" err="1"/>
              <a:t>amepoteza</a:t>
            </a:r>
            <a:r>
              <a:rPr lang="en-GB" cap="none" dirty="0"/>
              <a:t> </a:t>
            </a:r>
            <a:r>
              <a:rPr lang="en-GB" cap="none" dirty="0" err="1"/>
              <a:t>uwezo</a:t>
            </a:r>
            <a:r>
              <a:rPr lang="en-GB" cap="none" dirty="0"/>
              <a:t> </a:t>
            </a:r>
            <a:r>
              <a:rPr lang="en-GB" cap="none" dirty="0" err="1"/>
              <a:t>wa</a:t>
            </a:r>
            <a:r>
              <a:rPr lang="en-GB" cap="none" dirty="0"/>
              <a:t> </a:t>
            </a:r>
            <a:r>
              <a:rPr lang="en-GB" cap="none" dirty="0" err="1"/>
              <a:t>kufanya</a:t>
            </a:r>
            <a:r>
              <a:rPr lang="en-GB" cap="none" dirty="0"/>
              <a:t> </a:t>
            </a:r>
            <a:r>
              <a:rPr lang="en-GB" cap="none" dirty="0" err="1"/>
              <a:t>kazi</a:t>
            </a:r>
            <a:r>
              <a:rPr lang="en-GB" cap="none" dirty="0"/>
              <a:t> </a:t>
            </a:r>
            <a:r>
              <a:rPr lang="en-GB" cap="none" dirty="0" err="1"/>
              <a:t>usiotokana</a:t>
            </a:r>
            <a:r>
              <a:rPr lang="en-GB" cap="none" dirty="0"/>
              <a:t> </a:t>
            </a:r>
            <a:r>
              <a:rPr lang="en-GB" cap="none" dirty="0" err="1"/>
              <a:t>na</a:t>
            </a:r>
            <a:r>
              <a:rPr lang="en-GB" cap="none" dirty="0"/>
              <a:t> </a:t>
            </a:r>
            <a:r>
              <a:rPr lang="en-GB" cap="none" dirty="0" err="1"/>
              <a:t>kuumia</a:t>
            </a:r>
            <a:r>
              <a:rPr lang="en-GB" cap="none" dirty="0"/>
              <a:t> </a:t>
            </a:r>
            <a:r>
              <a:rPr lang="en-GB" cap="none" dirty="0" err="1"/>
              <a:t>kazini</a:t>
            </a:r>
            <a:endParaRPr lang="en-GB" cap="none" dirty="0"/>
          </a:p>
          <a:p>
            <a:pPr lvl="1"/>
            <a:r>
              <a:rPr lang="en-GB" cap="none" dirty="0"/>
              <a:t>Awe </a:t>
            </a:r>
            <a:r>
              <a:rPr lang="en-GB" cap="none" dirty="0" err="1"/>
              <a:t>chini</a:t>
            </a:r>
            <a:r>
              <a:rPr lang="en-GB" cap="none" dirty="0"/>
              <a:t> </a:t>
            </a:r>
            <a:r>
              <a:rPr lang="en-GB" cap="none" dirty="0" err="1"/>
              <a:t>ya</a:t>
            </a:r>
            <a:r>
              <a:rPr lang="en-GB" cap="none" dirty="0"/>
              <a:t> </a:t>
            </a:r>
            <a:r>
              <a:rPr lang="en-GB" cap="none" dirty="0" err="1"/>
              <a:t>umri</a:t>
            </a:r>
            <a:r>
              <a:rPr lang="en-GB" cap="none" dirty="0"/>
              <a:t> </a:t>
            </a:r>
            <a:r>
              <a:rPr lang="en-GB" cap="none" dirty="0" err="1"/>
              <a:t>wa</a:t>
            </a:r>
            <a:r>
              <a:rPr lang="en-GB" cap="none" dirty="0"/>
              <a:t> </a:t>
            </a:r>
            <a:r>
              <a:rPr lang="en-GB" cap="none" dirty="0" err="1"/>
              <a:t>kustaafu</a:t>
            </a:r>
            <a:r>
              <a:rPr lang="en-GB" cap="none" dirty="0"/>
              <a:t> </a:t>
            </a:r>
            <a:r>
              <a:rPr lang="en-GB" cap="none" dirty="0" err="1"/>
              <a:t>kwa</a:t>
            </a:r>
            <a:r>
              <a:rPr lang="en-GB" cap="none" dirty="0"/>
              <a:t> </a:t>
            </a:r>
            <a:r>
              <a:rPr lang="en-GB" cap="none" dirty="0" err="1"/>
              <a:t>hiari</a:t>
            </a:r>
            <a:r>
              <a:rPr lang="en-GB" cap="none" dirty="0"/>
              <a:t>;</a:t>
            </a:r>
          </a:p>
          <a:p>
            <a:pPr lvl="1"/>
            <a:r>
              <a:rPr lang="en-GB" cap="none" dirty="0"/>
              <a:t>Awe </a:t>
            </a:r>
            <a:r>
              <a:rPr lang="en-GB" cap="none" dirty="0" err="1"/>
              <a:t>amechangia</a:t>
            </a:r>
            <a:r>
              <a:rPr lang="en-GB" cap="none" dirty="0"/>
              <a:t> </a:t>
            </a:r>
            <a:r>
              <a:rPr lang="en-GB" cap="none" dirty="0" err="1"/>
              <a:t>kwenye</a:t>
            </a:r>
            <a:r>
              <a:rPr lang="en-GB" cap="none" dirty="0"/>
              <a:t> </a:t>
            </a:r>
            <a:r>
              <a:rPr lang="en-GB" cap="none" dirty="0" err="1"/>
              <a:t>mfuko</a:t>
            </a:r>
            <a:r>
              <a:rPr lang="en-GB" cap="none" dirty="0"/>
              <a:t> </a:t>
            </a:r>
            <a:r>
              <a:rPr lang="en-GB" cap="none" dirty="0" err="1"/>
              <a:t>si</a:t>
            </a:r>
            <a:r>
              <a:rPr lang="en-GB" cap="none" dirty="0"/>
              <a:t> </a:t>
            </a:r>
            <a:r>
              <a:rPr lang="en-GB" cap="none" dirty="0" err="1"/>
              <a:t>chini</a:t>
            </a:r>
            <a:r>
              <a:rPr lang="en-GB" cap="none" dirty="0"/>
              <a:t> </a:t>
            </a:r>
            <a:r>
              <a:rPr lang="en-GB" cap="none" dirty="0" err="1"/>
              <a:t>ya</a:t>
            </a:r>
            <a:r>
              <a:rPr lang="en-GB" cap="none" dirty="0"/>
              <a:t> </a:t>
            </a:r>
            <a:r>
              <a:rPr lang="en-GB" cap="none" dirty="0" err="1"/>
              <a:t>miezi</a:t>
            </a:r>
            <a:r>
              <a:rPr lang="en-GB" cap="none" dirty="0"/>
              <a:t> 36, </a:t>
            </a:r>
            <a:r>
              <a:rPr lang="en-GB" cap="none" dirty="0" err="1"/>
              <a:t>ambapo</a:t>
            </a:r>
            <a:r>
              <a:rPr lang="en-GB" cap="none" dirty="0"/>
              <a:t> </a:t>
            </a:r>
            <a:r>
              <a:rPr lang="en-GB" cap="none" dirty="0" err="1"/>
              <a:t>miezi</a:t>
            </a:r>
            <a:r>
              <a:rPr lang="en-GB" cap="none" dirty="0"/>
              <a:t> 12 </a:t>
            </a:r>
            <a:r>
              <a:rPr lang="en-GB" cap="none" dirty="0" err="1"/>
              <a:t>iwe</a:t>
            </a:r>
            <a:r>
              <a:rPr lang="en-GB" cap="none" dirty="0"/>
              <a:t> </a:t>
            </a:r>
            <a:r>
              <a:rPr lang="en-GB" cap="none" dirty="0" err="1"/>
              <a:t>kabla</a:t>
            </a:r>
            <a:r>
              <a:rPr lang="en-GB" cap="none" dirty="0"/>
              <a:t> </a:t>
            </a:r>
            <a:r>
              <a:rPr lang="en-GB" cap="none" dirty="0" err="1"/>
              <a:t>ya</a:t>
            </a:r>
            <a:r>
              <a:rPr lang="en-GB" cap="none" dirty="0"/>
              <a:t> </a:t>
            </a:r>
            <a:r>
              <a:rPr lang="en-GB" cap="none" dirty="0" err="1"/>
              <a:t>kupata</a:t>
            </a:r>
            <a:r>
              <a:rPr lang="en-GB" cap="none" dirty="0"/>
              <a:t> </a:t>
            </a:r>
            <a:r>
              <a:rPr lang="en-GB" cap="none" dirty="0" err="1"/>
              <a:t>majanga</a:t>
            </a:r>
            <a:r>
              <a:rPr lang="en-GB" cap="none" dirty="0"/>
              <a:t> </a:t>
            </a:r>
            <a:r>
              <a:rPr lang="en-GB" cap="none" dirty="0" err="1"/>
              <a:t>haya</a:t>
            </a:r>
            <a:r>
              <a:rPr lang="en-GB" cap="none" dirty="0"/>
              <a:t>.</a:t>
            </a:r>
          </a:p>
          <a:p>
            <a:endParaRPr lang="en-GB" dirty="0" smtClean="0"/>
          </a:p>
          <a:p>
            <a:endParaRPr lang="en-GB"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0"/>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60812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900" y="183697"/>
            <a:ext cx="10515600" cy="840241"/>
          </a:xfrm>
          <a:solidFill>
            <a:schemeClr val="accent1">
              <a:lumMod val="40000"/>
              <a:lumOff val="60000"/>
            </a:schemeClr>
          </a:solidFill>
        </p:spPr>
        <p:txBody>
          <a:bodyPr/>
          <a:lstStyle/>
          <a:p>
            <a:r>
              <a:rPr lang="en-GB" b="1" dirty="0">
                <a:latin typeface="+mn-lt"/>
              </a:rPr>
              <a:t>f</a:t>
            </a:r>
            <a:r>
              <a:rPr lang="en-GB" b="1" dirty="0" smtClean="0">
                <a:latin typeface="+mn-lt"/>
              </a:rPr>
              <a:t>) </a:t>
            </a:r>
            <a:r>
              <a:rPr lang="en-GB" b="1" dirty="0" err="1" smtClean="0">
                <a:latin typeface="+mn-lt"/>
              </a:rPr>
              <a:t>Mafao</a:t>
            </a:r>
            <a:r>
              <a:rPr lang="en-GB" b="1" dirty="0" smtClean="0">
                <a:latin typeface="+mn-lt"/>
              </a:rPr>
              <a:t> </a:t>
            </a:r>
            <a:r>
              <a:rPr lang="en-GB" b="1" dirty="0" err="1" smtClean="0">
                <a:latin typeface="+mn-lt"/>
              </a:rPr>
              <a:t>ya</a:t>
            </a:r>
            <a:r>
              <a:rPr lang="en-GB" b="1" dirty="0" smtClean="0">
                <a:latin typeface="+mn-lt"/>
              </a:rPr>
              <a:t> </a:t>
            </a:r>
            <a:r>
              <a:rPr lang="en-GB" b="1" dirty="0" err="1" smtClean="0">
                <a:latin typeface="+mn-lt"/>
              </a:rPr>
              <a:t>Kifo</a:t>
            </a:r>
            <a:r>
              <a:rPr lang="en-GB" b="1" dirty="0" smtClean="0">
                <a:latin typeface="+mn-lt"/>
              </a:rPr>
              <a:t> (Death gratuity)</a:t>
            </a:r>
            <a:endParaRPr lang="en-GB" b="1" dirty="0">
              <a:latin typeface="+mn-lt"/>
            </a:endParaRPr>
          </a:p>
        </p:txBody>
      </p:sp>
      <p:sp>
        <p:nvSpPr>
          <p:cNvPr id="3" name="Content Placeholder 2"/>
          <p:cNvSpPr>
            <a:spLocks noGrp="1"/>
          </p:cNvSpPr>
          <p:nvPr>
            <p:ph idx="4294967295"/>
          </p:nvPr>
        </p:nvSpPr>
        <p:spPr>
          <a:xfrm>
            <a:off x="723900" y="1207635"/>
            <a:ext cx="10515600" cy="5650365"/>
          </a:xfrm>
          <a:prstGeom prst="rect">
            <a:avLst/>
          </a:prstGeom>
        </p:spPr>
        <p:txBody>
          <a:bodyPr/>
          <a:lstStyle/>
          <a:p>
            <a:pPr algn="just"/>
            <a:r>
              <a:rPr lang="en-GB" sz="2200" cap="none" dirty="0" err="1"/>
              <a:t>Kanuni</a:t>
            </a:r>
            <a:r>
              <a:rPr lang="en-GB" dirty="0" smtClean="0"/>
              <a:t> </a:t>
            </a:r>
            <a:r>
              <a:rPr lang="en-GB" dirty="0" err="1" smtClean="0"/>
              <a:t>ya</a:t>
            </a:r>
            <a:r>
              <a:rPr lang="en-GB" dirty="0" smtClean="0"/>
              <a:t> </a:t>
            </a:r>
            <a:r>
              <a:rPr lang="en-GB" sz="2200" cap="none" dirty="0"/>
              <a:t>17 </a:t>
            </a:r>
            <a:r>
              <a:rPr lang="en-GB" sz="2200" cap="none" dirty="0" err="1"/>
              <a:t>inabainisha</a:t>
            </a:r>
            <a:r>
              <a:rPr lang="en-GB" sz="2200" cap="none" dirty="0"/>
              <a:t> </a:t>
            </a:r>
            <a:r>
              <a:rPr lang="en-GB" sz="2200" cap="none" dirty="0" err="1"/>
              <a:t>kuwa</a:t>
            </a:r>
            <a:r>
              <a:rPr lang="en-GB" sz="2200" cap="none" dirty="0"/>
              <a:t> </a:t>
            </a:r>
            <a:r>
              <a:rPr lang="en-GB" sz="2200" cap="none" dirty="0" err="1"/>
              <a:t>endapo</a:t>
            </a:r>
            <a:r>
              <a:rPr lang="en-GB" sz="2200" cap="none" dirty="0"/>
              <a:t> </a:t>
            </a:r>
            <a:r>
              <a:rPr lang="en-GB" sz="2200" cap="none" dirty="0" err="1"/>
              <a:t>mwanachama</a:t>
            </a:r>
            <a:r>
              <a:rPr lang="en-GB" sz="2200" cap="none" dirty="0"/>
              <a:t> </a:t>
            </a:r>
            <a:r>
              <a:rPr lang="en-GB" sz="2200" cap="none" dirty="0" err="1"/>
              <a:t>atafariki</a:t>
            </a:r>
            <a:r>
              <a:rPr lang="en-GB" sz="2200" cap="none" dirty="0"/>
              <a:t> </a:t>
            </a:r>
            <a:r>
              <a:rPr lang="en-GB" sz="2200" cap="none" dirty="0" err="1"/>
              <a:t>akiwepo</a:t>
            </a:r>
            <a:r>
              <a:rPr lang="en-GB" sz="2200" cap="none" dirty="0"/>
              <a:t> </a:t>
            </a:r>
            <a:r>
              <a:rPr lang="en-GB" sz="2200" cap="none" dirty="0" err="1"/>
              <a:t>kazini</a:t>
            </a:r>
            <a:r>
              <a:rPr lang="en-GB" sz="2200" cap="none" dirty="0"/>
              <a:t> </a:t>
            </a:r>
            <a:r>
              <a:rPr lang="en-GB" sz="2200" cap="none" dirty="0" err="1"/>
              <a:t>na</a:t>
            </a:r>
            <a:r>
              <a:rPr lang="en-GB" sz="2200" cap="none" dirty="0"/>
              <a:t> </a:t>
            </a:r>
            <a:r>
              <a:rPr lang="en-GB" sz="2200" cap="none" dirty="0" err="1"/>
              <a:t>amechangia</a:t>
            </a:r>
            <a:r>
              <a:rPr lang="en-GB" sz="2200" cap="none" dirty="0"/>
              <a:t> </a:t>
            </a:r>
            <a:r>
              <a:rPr lang="en-GB" sz="2200" cap="none" dirty="0" err="1"/>
              <a:t>chini</a:t>
            </a:r>
            <a:r>
              <a:rPr lang="en-GB" sz="2200" cap="none" dirty="0"/>
              <a:t> </a:t>
            </a:r>
            <a:r>
              <a:rPr lang="en-GB" sz="2200" cap="none" dirty="0" err="1"/>
              <a:t>ya</a:t>
            </a:r>
            <a:r>
              <a:rPr lang="en-GB" sz="2200" cap="none" dirty="0"/>
              <a:t>  </a:t>
            </a:r>
            <a:r>
              <a:rPr lang="en-GB" sz="2200" cap="none" dirty="0" err="1"/>
              <a:t>miezi</a:t>
            </a:r>
            <a:r>
              <a:rPr lang="en-GB" sz="2200" cap="none" dirty="0"/>
              <a:t> 180 </a:t>
            </a:r>
            <a:r>
              <a:rPr lang="en-GB" sz="2200" cap="none" dirty="0" smtClean="0"/>
              <a:t>(</a:t>
            </a:r>
            <a:r>
              <a:rPr lang="en-GB" sz="2200" cap="none" dirty="0" err="1" smtClean="0"/>
              <a:t>miaka</a:t>
            </a:r>
            <a:r>
              <a:rPr lang="en-GB" sz="2200" cap="none" dirty="0" smtClean="0"/>
              <a:t> 15) </a:t>
            </a:r>
            <a:r>
              <a:rPr lang="en-GB" sz="2200" cap="none" dirty="0" err="1"/>
              <a:t>wategemezi</a:t>
            </a:r>
            <a:r>
              <a:rPr lang="en-GB" sz="2200" cap="none" dirty="0"/>
              <a:t> wake </a:t>
            </a:r>
            <a:r>
              <a:rPr lang="en-GB" sz="2200" cap="none" dirty="0" err="1"/>
              <a:t>watalipwa</a:t>
            </a:r>
            <a:r>
              <a:rPr lang="en-GB" sz="2200" cap="none" dirty="0"/>
              <a:t> </a:t>
            </a:r>
            <a:r>
              <a:rPr lang="en-GB" sz="2200" cap="none" dirty="0" err="1"/>
              <a:t>mafao</a:t>
            </a:r>
            <a:r>
              <a:rPr lang="en-GB" sz="2200" cap="none" dirty="0"/>
              <a:t> </a:t>
            </a:r>
            <a:r>
              <a:rPr lang="en-GB" sz="2200" cap="none" dirty="0" err="1"/>
              <a:t>ya</a:t>
            </a:r>
            <a:r>
              <a:rPr lang="en-GB" sz="2200" cap="none" dirty="0"/>
              <a:t> </a:t>
            </a:r>
            <a:r>
              <a:rPr lang="en-GB" sz="2200" cap="none" dirty="0" err="1"/>
              <a:t>Kifo</a:t>
            </a:r>
            <a:r>
              <a:rPr lang="en-GB" sz="2200" cap="none" dirty="0" smtClean="0"/>
              <a:t>.</a:t>
            </a:r>
            <a:endParaRPr lang="en-GB" sz="2200" cap="none" dirty="0"/>
          </a:p>
          <a:p>
            <a:pPr algn="just"/>
            <a:r>
              <a:rPr lang="en-GB" sz="2200" cap="none" dirty="0" err="1"/>
              <a:t>Wategemezi</a:t>
            </a:r>
            <a:r>
              <a:rPr lang="en-GB" sz="2200" cap="none" dirty="0"/>
              <a:t> </a:t>
            </a:r>
            <a:r>
              <a:rPr lang="en-GB" sz="2200" cap="none" dirty="0" err="1"/>
              <a:t>hao</a:t>
            </a:r>
            <a:r>
              <a:rPr lang="en-GB" sz="2200" cap="none" dirty="0"/>
              <a:t> </a:t>
            </a:r>
            <a:r>
              <a:rPr lang="en-GB" sz="2200" cap="none" dirty="0" err="1"/>
              <a:t>watalipwa</a:t>
            </a:r>
            <a:r>
              <a:rPr lang="en-GB" sz="2200" cap="none" dirty="0"/>
              <a:t> </a:t>
            </a:r>
            <a:r>
              <a:rPr lang="en-GB" sz="2200" cap="none" dirty="0" err="1"/>
              <a:t>mkupuo</a:t>
            </a:r>
            <a:r>
              <a:rPr lang="en-GB" sz="2200" cap="none" dirty="0"/>
              <a:t> </a:t>
            </a:r>
            <a:r>
              <a:rPr lang="en-GB" sz="2200" cap="none" dirty="0" err="1"/>
              <a:t>maalum</a:t>
            </a:r>
            <a:r>
              <a:rPr lang="en-GB" sz="2200" cap="none" dirty="0"/>
              <a:t> au </a:t>
            </a:r>
            <a:r>
              <a:rPr lang="en-GB" sz="2200" cap="none" dirty="0" err="1"/>
              <a:t>mshahara</a:t>
            </a:r>
            <a:r>
              <a:rPr lang="en-GB" sz="2200" cap="none" dirty="0"/>
              <a:t> </a:t>
            </a:r>
            <a:r>
              <a:rPr lang="en-GB" sz="2200" cap="none" dirty="0" smtClean="0"/>
              <a:t>bora, </a:t>
            </a:r>
            <a:r>
              <a:rPr lang="en-GB" sz="2200" cap="none" dirty="0" err="1"/>
              <a:t>yoyote</a:t>
            </a:r>
            <a:r>
              <a:rPr lang="en-GB" sz="2200" cap="none" dirty="0"/>
              <a:t> </a:t>
            </a:r>
            <a:r>
              <a:rPr lang="en-GB" sz="2200" cap="none" dirty="0" err="1"/>
              <a:t>itakayokua</a:t>
            </a:r>
            <a:r>
              <a:rPr lang="en-GB" sz="2200" cap="none" dirty="0"/>
              <a:t> </a:t>
            </a:r>
            <a:r>
              <a:rPr lang="en-GB" sz="2200" cap="none" dirty="0" err="1" smtClean="0"/>
              <a:t>kubwa</a:t>
            </a:r>
            <a:endParaRPr lang="en-GB" sz="2200" cap="none" dirty="0" smtClean="0"/>
          </a:p>
          <a:p>
            <a:pPr algn="just"/>
            <a:r>
              <a:rPr lang="en-GB" sz="2200" b="1" cap="none" dirty="0" smtClean="0"/>
              <a:t>UTARATIBU</a:t>
            </a:r>
          </a:p>
          <a:p>
            <a:pPr lvl="1" algn="just"/>
            <a:r>
              <a:rPr lang="en-GB" cap="none" dirty="0" err="1" smtClean="0"/>
              <a:t>Mjane</a:t>
            </a:r>
            <a:r>
              <a:rPr lang="en-GB" cap="none" dirty="0" smtClean="0"/>
              <a:t>/</a:t>
            </a:r>
            <a:r>
              <a:rPr lang="en-GB" cap="none" dirty="0" err="1" smtClean="0"/>
              <a:t>mgane</a:t>
            </a:r>
            <a:r>
              <a:rPr lang="en-GB" sz="2200" dirty="0" smtClean="0"/>
              <a:t> </a:t>
            </a:r>
            <a:r>
              <a:rPr lang="en-GB" cap="none" dirty="0" err="1"/>
              <a:t>atalipwa</a:t>
            </a:r>
            <a:r>
              <a:rPr lang="en-GB" cap="none" dirty="0"/>
              <a:t> </a:t>
            </a:r>
            <a:r>
              <a:rPr lang="en-GB" cap="none" dirty="0" err="1"/>
              <a:t>asilimia</a:t>
            </a:r>
            <a:r>
              <a:rPr lang="en-GB" cap="none" dirty="0"/>
              <a:t> 40 </a:t>
            </a:r>
            <a:r>
              <a:rPr lang="en-GB" cap="none" dirty="0" err="1"/>
              <a:t>ya</a:t>
            </a:r>
            <a:r>
              <a:rPr lang="en-GB" cap="none" dirty="0"/>
              <a:t> </a:t>
            </a:r>
            <a:r>
              <a:rPr lang="en-GB" cap="none" dirty="0" err="1"/>
              <a:t>mafao</a:t>
            </a:r>
            <a:r>
              <a:rPr lang="en-GB" cap="none" dirty="0"/>
              <a:t> </a:t>
            </a:r>
            <a:r>
              <a:rPr lang="en-GB" cap="none" dirty="0" err="1"/>
              <a:t>haya</a:t>
            </a:r>
            <a:r>
              <a:rPr lang="en-GB" cap="none" dirty="0"/>
              <a:t> </a:t>
            </a:r>
            <a:r>
              <a:rPr lang="en-GB" cap="none" dirty="0" err="1"/>
              <a:t>na</a:t>
            </a:r>
            <a:r>
              <a:rPr lang="en-GB" cap="none" dirty="0"/>
              <a:t> </a:t>
            </a:r>
            <a:r>
              <a:rPr lang="en-GB" cap="none" dirty="0" err="1"/>
              <a:t>kama</a:t>
            </a:r>
            <a:r>
              <a:rPr lang="en-GB" cap="none" dirty="0"/>
              <a:t> </a:t>
            </a:r>
            <a:r>
              <a:rPr lang="en-GB" cap="none" dirty="0" err="1"/>
              <a:t>wapo</a:t>
            </a:r>
            <a:r>
              <a:rPr lang="en-GB" cap="none" dirty="0"/>
              <a:t> </a:t>
            </a:r>
            <a:r>
              <a:rPr lang="en-GB" cap="none" dirty="0" err="1"/>
              <a:t>zaidi</a:t>
            </a:r>
            <a:r>
              <a:rPr lang="en-GB" cap="none" dirty="0"/>
              <a:t> </a:t>
            </a:r>
            <a:r>
              <a:rPr lang="en-GB" cap="none" dirty="0" err="1"/>
              <a:t>ya</a:t>
            </a:r>
            <a:r>
              <a:rPr lang="en-GB" cap="none" dirty="0"/>
              <a:t> </a:t>
            </a:r>
            <a:r>
              <a:rPr lang="en-GB" cap="none" dirty="0" err="1"/>
              <a:t>mmoja</a:t>
            </a:r>
            <a:r>
              <a:rPr lang="en-GB" cap="none" dirty="0"/>
              <a:t> </a:t>
            </a:r>
            <a:r>
              <a:rPr lang="en-GB" cap="none" dirty="0" err="1"/>
              <a:t>mafao</a:t>
            </a:r>
            <a:r>
              <a:rPr lang="en-GB" cap="none" dirty="0"/>
              <a:t> </a:t>
            </a:r>
            <a:r>
              <a:rPr lang="en-GB" cap="none" dirty="0" err="1"/>
              <a:t>haya</a:t>
            </a:r>
            <a:r>
              <a:rPr lang="en-GB" cap="none" dirty="0"/>
              <a:t> </a:t>
            </a:r>
            <a:r>
              <a:rPr lang="en-GB" cap="none" dirty="0" err="1"/>
              <a:t>yatagawanywa</a:t>
            </a:r>
            <a:r>
              <a:rPr lang="en-GB" cap="none" dirty="0"/>
              <a:t> </a:t>
            </a:r>
            <a:r>
              <a:rPr lang="en-GB" cap="none" dirty="0" err="1" smtClean="0"/>
              <a:t>sawa</a:t>
            </a:r>
            <a:r>
              <a:rPr lang="en-GB" cap="none" dirty="0" smtClean="0"/>
              <a:t>;</a:t>
            </a:r>
          </a:p>
          <a:p>
            <a:pPr lvl="1" algn="just"/>
            <a:r>
              <a:rPr lang="en-GB" cap="none" dirty="0" err="1"/>
              <a:t>Watoto</a:t>
            </a:r>
            <a:r>
              <a:rPr lang="en-GB" cap="none" dirty="0"/>
              <a:t> </a:t>
            </a:r>
            <a:r>
              <a:rPr lang="en-GB" cap="none" dirty="0" err="1"/>
              <a:t>watalipwa</a:t>
            </a:r>
            <a:r>
              <a:rPr lang="en-GB" cap="none" dirty="0"/>
              <a:t> </a:t>
            </a:r>
            <a:r>
              <a:rPr lang="en-GB" cap="none" dirty="0" err="1"/>
              <a:t>asilimia</a:t>
            </a:r>
            <a:r>
              <a:rPr lang="en-GB" cap="none" dirty="0"/>
              <a:t> 60 </a:t>
            </a:r>
            <a:r>
              <a:rPr lang="en-GB" cap="none" dirty="0" err="1"/>
              <a:t>iliyobaki</a:t>
            </a:r>
            <a:r>
              <a:rPr lang="en-GB" cap="none" dirty="0"/>
              <a:t> </a:t>
            </a:r>
            <a:r>
              <a:rPr lang="en-GB" cap="none" dirty="0" err="1"/>
              <a:t>na</a:t>
            </a:r>
            <a:r>
              <a:rPr lang="en-GB" cap="none" dirty="0"/>
              <a:t> </a:t>
            </a:r>
            <a:r>
              <a:rPr lang="en-GB" cap="none" dirty="0" err="1"/>
              <a:t>yatagawanywa</a:t>
            </a:r>
            <a:r>
              <a:rPr lang="en-GB" cap="none" dirty="0"/>
              <a:t> </a:t>
            </a:r>
            <a:r>
              <a:rPr lang="en-GB" cap="none" dirty="0" err="1"/>
              <a:t>sawa</a:t>
            </a:r>
            <a:r>
              <a:rPr lang="en-GB" cap="none" dirty="0"/>
              <a:t> </a:t>
            </a:r>
            <a:r>
              <a:rPr lang="en-GB" cap="none" dirty="0" err="1"/>
              <a:t>kwa</a:t>
            </a:r>
            <a:r>
              <a:rPr lang="en-GB" cap="none" dirty="0"/>
              <a:t> </a:t>
            </a:r>
            <a:r>
              <a:rPr lang="en-GB" cap="none" dirty="0" err="1"/>
              <a:t>watoto</a:t>
            </a:r>
            <a:r>
              <a:rPr lang="en-GB" cap="none" dirty="0"/>
              <a:t> </a:t>
            </a:r>
            <a:r>
              <a:rPr lang="en-GB" cap="none" dirty="0" err="1"/>
              <a:t>wote</a:t>
            </a:r>
            <a:r>
              <a:rPr lang="en-GB" cap="none" dirty="0"/>
              <a:t>;</a:t>
            </a:r>
          </a:p>
          <a:p>
            <a:pPr lvl="1" algn="just"/>
            <a:r>
              <a:rPr lang="en-GB" cap="none" dirty="0"/>
              <a:t>Kama </a:t>
            </a:r>
            <a:r>
              <a:rPr lang="en-GB" cap="none" dirty="0" err="1"/>
              <a:t>hakuna</a:t>
            </a:r>
            <a:r>
              <a:rPr lang="en-GB" cap="none" dirty="0"/>
              <a:t> </a:t>
            </a:r>
            <a:r>
              <a:rPr lang="en-GB" cap="none" dirty="0" err="1"/>
              <a:t>watoto</a:t>
            </a:r>
            <a:r>
              <a:rPr lang="en-GB" cap="none" dirty="0"/>
              <a:t> </a:t>
            </a:r>
            <a:r>
              <a:rPr lang="en-GB" cap="none" dirty="0" err="1"/>
              <a:t>mjane</a:t>
            </a:r>
            <a:r>
              <a:rPr lang="en-GB" cap="none" dirty="0"/>
              <a:t>/</a:t>
            </a:r>
            <a:r>
              <a:rPr lang="en-GB" cap="none" dirty="0" err="1"/>
              <a:t>magane</a:t>
            </a:r>
            <a:r>
              <a:rPr lang="en-GB" cap="none" dirty="0"/>
              <a:t> </a:t>
            </a:r>
            <a:r>
              <a:rPr lang="en-GB" cap="none" dirty="0" err="1"/>
              <a:t>atalipwa</a:t>
            </a:r>
            <a:r>
              <a:rPr lang="en-GB" cap="none" dirty="0"/>
              <a:t> </a:t>
            </a:r>
            <a:r>
              <a:rPr lang="en-GB" cap="none" dirty="0" err="1"/>
              <a:t>asilimia</a:t>
            </a:r>
            <a:r>
              <a:rPr lang="en-GB" cap="none" dirty="0"/>
              <a:t> 100 ;</a:t>
            </a:r>
          </a:p>
          <a:p>
            <a:pPr lvl="1" algn="just"/>
            <a:r>
              <a:rPr lang="en-GB" cap="none" dirty="0"/>
              <a:t>Kama </a:t>
            </a:r>
            <a:r>
              <a:rPr lang="en-GB" cap="none" dirty="0" err="1"/>
              <a:t>hakuna</a:t>
            </a:r>
            <a:r>
              <a:rPr lang="en-GB" cap="none" dirty="0"/>
              <a:t> </a:t>
            </a:r>
            <a:r>
              <a:rPr lang="en-GB" cap="none" dirty="0" err="1"/>
              <a:t>mjane</a:t>
            </a:r>
            <a:r>
              <a:rPr lang="en-GB" cap="none" dirty="0"/>
              <a:t>/</a:t>
            </a:r>
            <a:r>
              <a:rPr lang="en-GB" cap="none" dirty="0" err="1"/>
              <a:t>mgane</a:t>
            </a:r>
            <a:r>
              <a:rPr lang="en-GB" cap="none" dirty="0"/>
              <a:t> </a:t>
            </a:r>
            <a:r>
              <a:rPr lang="en-GB" cap="none" dirty="0" err="1"/>
              <a:t>watoto</a:t>
            </a:r>
            <a:r>
              <a:rPr lang="en-GB" cap="none" dirty="0"/>
              <a:t> </a:t>
            </a:r>
            <a:r>
              <a:rPr lang="en-GB" cap="none" dirty="0" err="1"/>
              <a:t>watalipwa</a:t>
            </a:r>
            <a:r>
              <a:rPr lang="en-GB" cap="none" dirty="0"/>
              <a:t> </a:t>
            </a:r>
            <a:r>
              <a:rPr lang="en-GB" cap="none" dirty="0" err="1"/>
              <a:t>asilimia</a:t>
            </a:r>
            <a:r>
              <a:rPr lang="en-GB" cap="none" dirty="0"/>
              <a:t> 100;</a:t>
            </a:r>
          </a:p>
          <a:p>
            <a:pPr lvl="1" algn="just"/>
            <a:r>
              <a:rPr lang="en-GB" cap="none" dirty="0"/>
              <a:t>Kama </a:t>
            </a:r>
            <a:r>
              <a:rPr lang="en-GB" cap="none" dirty="0" err="1"/>
              <a:t>kuna</a:t>
            </a:r>
            <a:r>
              <a:rPr lang="en-GB" cap="none" dirty="0"/>
              <a:t> </a:t>
            </a:r>
            <a:r>
              <a:rPr lang="en-GB" cap="none" dirty="0" err="1"/>
              <a:t>watoto</a:t>
            </a:r>
            <a:r>
              <a:rPr lang="en-GB" cap="none" dirty="0"/>
              <a:t> </a:t>
            </a:r>
            <a:r>
              <a:rPr lang="en-GB" cap="none" dirty="0" err="1"/>
              <a:t>wapo</a:t>
            </a:r>
            <a:r>
              <a:rPr lang="en-GB" cap="none" dirty="0"/>
              <a:t> </a:t>
            </a:r>
            <a:r>
              <a:rPr lang="en-GB" cap="none" dirty="0" err="1"/>
              <a:t>shuleni</a:t>
            </a:r>
            <a:r>
              <a:rPr lang="en-GB" cap="none" dirty="0"/>
              <a:t> </a:t>
            </a:r>
            <a:r>
              <a:rPr lang="en-GB" cap="none" dirty="0" err="1"/>
              <a:t>mgawanyo</a:t>
            </a:r>
            <a:r>
              <a:rPr lang="en-GB" cap="none" dirty="0"/>
              <a:t> </a:t>
            </a:r>
            <a:r>
              <a:rPr lang="en-GB" cap="none" dirty="0" err="1"/>
              <a:t>kwa</a:t>
            </a:r>
            <a:r>
              <a:rPr lang="en-GB" cap="none" dirty="0"/>
              <a:t> </a:t>
            </a:r>
            <a:r>
              <a:rPr lang="en-GB" cap="none" dirty="0" err="1"/>
              <a:t>watoto</a:t>
            </a:r>
            <a:r>
              <a:rPr lang="en-GB" cap="none" dirty="0"/>
              <a:t> </a:t>
            </a:r>
            <a:r>
              <a:rPr lang="en-GB" cap="none" dirty="0" err="1"/>
              <a:t>utagawanya</a:t>
            </a:r>
            <a:r>
              <a:rPr lang="en-GB" cap="none" dirty="0"/>
              <a:t> </a:t>
            </a:r>
            <a:r>
              <a:rPr lang="en-GB" cap="none" dirty="0" err="1"/>
              <a:t>nusu</a:t>
            </a:r>
            <a:r>
              <a:rPr lang="en-GB" cap="none" dirty="0"/>
              <a:t> </a:t>
            </a:r>
            <a:r>
              <a:rPr lang="en-GB" cap="none" dirty="0" err="1"/>
              <a:t>ambapo</a:t>
            </a:r>
            <a:r>
              <a:rPr lang="en-GB" cap="none" dirty="0"/>
              <a:t> </a:t>
            </a:r>
            <a:r>
              <a:rPr lang="en-GB" cap="none" dirty="0" err="1"/>
              <a:t>nusu</a:t>
            </a:r>
            <a:r>
              <a:rPr lang="en-GB" cap="none" dirty="0"/>
              <a:t> </a:t>
            </a:r>
            <a:r>
              <a:rPr lang="en-GB" cap="none" dirty="0" err="1"/>
              <a:t>moja</a:t>
            </a:r>
            <a:r>
              <a:rPr lang="en-GB" cap="none" dirty="0"/>
              <a:t> </a:t>
            </a:r>
            <a:r>
              <a:rPr lang="en-GB" cap="none" dirty="0" err="1"/>
              <a:t>itatumika</a:t>
            </a:r>
            <a:r>
              <a:rPr lang="en-GB" cap="none" dirty="0"/>
              <a:t> </a:t>
            </a:r>
            <a:r>
              <a:rPr lang="en-GB" cap="none" dirty="0" err="1"/>
              <a:t>kulipia</a:t>
            </a:r>
            <a:r>
              <a:rPr lang="en-GB" cap="none" dirty="0"/>
              <a:t> </a:t>
            </a:r>
            <a:r>
              <a:rPr lang="en-GB" cap="none" dirty="0" err="1"/>
              <a:t>ada</a:t>
            </a:r>
            <a:r>
              <a:rPr lang="en-GB" cap="none" dirty="0"/>
              <a:t> </a:t>
            </a:r>
            <a:r>
              <a:rPr lang="en-GB" cap="none" dirty="0" err="1"/>
              <a:t>na</a:t>
            </a:r>
            <a:r>
              <a:rPr lang="en-GB" cap="none" dirty="0"/>
              <a:t> </a:t>
            </a:r>
            <a:r>
              <a:rPr lang="en-GB" cap="none" dirty="0" err="1"/>
              <a:t>itasimamiwa</a:t>
            </a:r>
            <a:r>
              <a:rPr lang="en-GB" cap="none" dirty="0"/>
              <a:t> </a:t>
            </a:r>
            <a:r>
              <a:rPr lang="en-GB" cap="none" dirty="0" err="1"/>
              <a:t>na</a:t>
            </a:r>
            <a:r>
              <a:rPr lang="en-GB" cap="none" dirty="0"/>
              <a:t> </a:t>
            </a:r>
            <a:r>
              <a:rPr lang="en-GB" cap="none" dirty="0" err="1"/>
              <a:t>mfuko</a:t>
            </a:r>
            <a:r>
              <a:rPr lang="en-GB" cap="none" dirty="0"/>
              <a:t>, </a:t>
            </a:r>
            <a:r>
              <a:rPr lang="en-GB" cap="none" dirty="0" err="1"/>
              <a:t>na</a:t>
            </a:r>
            <a:r>
              <a:rPr lang="en-GB" cap="none" dirty="0"/>
              <a:t> </a:t>
            </a:r>
            <a:r>
              <a:rPr lang="en-GB" cap="none" dirty="0" err="1"/>
              <a:t>nusu</a:t>
            </a:r>
            <a:r>
              <a:rPr lang="en-GB" cap="none" dirty="0"/>
              <a:t> </a:t>
            </a:r>
            <a:r>
              <a:rPr lang="en-GB" cap="none" dirty="0" err="1"/>
              <a:t>nyingine</a:t>
            </a:r>
            <a:r>
              <a:rPr lang="en-GB" cap="none" dirty="0"/>
              <a:t> </a:t>
            </a:r>
            <a:r>
              <a:rPr lang="en-GB" cap="none" dirty="0" err="1"/>
              <a:t>itagawanywa</a:t>
            </a:r>
            <a:r>
              <a:rPr lang="en-GB" cap="none" dirty="0"/>
              <a:t> </a:t>
            </a:r>
            <a:r>
              <a:rPr lang="en-GB" cap="none" dirty="0" err="1"/>
              <a:t>sawa</a:t>
            </a:r>
            <a:r>
              <a:rPr lang="en-GB" cap="none" dirty="0"/>
              <a:t> </a:t>
            </a:r>
            <a:r>
              <a:rPr lang="en-GB" cap="none" dirty="0" err="1"/>
              <a:t>kwa</a:t>
            </a:r>
            <a:r>
              <a:rPr lang="en-GB" cap="none" dirty="0"/>
              <a:t> </a:t>
            </a:r>
            <a:r>
              <a:rPr lang="en-GB" cap="none" dirty="0" err="1"/>
              <a:t>watoto</a:t>
            </a:r>
            <a:r>
              <a:rPr lang="en-GB" cap="none" dirty="0"/>
              <a:t>;</a:t>
            </a:r>
          </a:p>
          <a:p>
            <a:pPr lvl="1" algn="just"/>
            <a:r>
              <a:rPr lang="en-GB" cap="none" dirty="0" err="1"/>
              <a:t>Mahakama</a:t>
            </a:r>
            <a:r>
              <a:rPr lang="en-GB" cap="none" dirty="0"/>
              <a:t> </a:t>
            </a:r>
            <a:r>
              <a:rPr lang="en-GB" cap="none" dirty="0" err="1"/>
              <a:t>inaweza</a:t>
            </a:r>
            <a:r>
              <a:rPr lang="en-GB" cap="none" dirty="0"/>
              <a:t> </a:t>
            </a:r>
            <a:r>
              <a:rPr lang="en-GB" cap="none" dirty="0" err="1"/>
              <a:t>kubadilisha</a:t>
            </a:r>
            <a:r>
              <a:rPr lang="en-GB" cap="none" dirty="0"/>
              <a:t> </a:t>
            </a:r>
            <a:r>
              <a:rPr lang="en-GB" cap="none" dirty="0" err="1"/>
              <a:t>mgawanyiko</a:t>
            </a:r>
            <a:r>
              <a:rPr lang="en-GB" cap="none" dirty="0"/>
              <a:t> </a:t>
            </a:r>
            <a:r>
              <a:rPr lang="en-GB" cap="none" dirty="0" err="1"/>
              <a:t>huu</a:t>
            </a:r>
            <a:r>
              <a:rPr lang="en-GB" cap="none" dirty="0"/>
              <a:t> </a:t>
            </a:r>
            <a:r>
              <a:rPr lang="en-GB" cap="none" dirty="0" err="1"/>
              <a:t>kwa</a:t>
            </a:r>
            <a:r>
              <a:rPr lang="en-GB" cap="none" dirty="0"/>
              <a:t> </a:t>
            </a:r>
            <a:r>
              <a:rPr lang="en-GB" cap="none" dirty="0" err="1"/>
              <a:t>sababu</a:t>
            </a:r>
            <a:endParaRPr lang="en-GB" cap="none" dirty="0"/>
          </a:p>
          <a:p>
            <a:pPr algn="just"/>
            <a:endParaRPr lang="en-GB" sz="2200" cap="none"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0"/>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36829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120" y="278674"/>
            <a:ext cx="9911080" cy="898410"/>
          </a:xfrm>
          <a:solidFill>
            <a:schemeClr val="accent1">
              <a:lumMod val="40000"/>
              <a:lumOff val="60000"/>
            </a:schemeClr>
          </a:solidFill>
        </p:spPr>
        <p:txBody>
          <a:bodyPr>
            <a:normAutofit fontScale="90000"/>
          </a:bodyPr>
          <a:lstStyle/>
          <a:p>
            <a:r>
              <a:rPr lang="en-GB" b="1" dirty="0">
                <a:latin typeface="+mn-lt"/>
              </a:rPr>
              <a:t>g</a:t>
            </a:r>
            <a:r>
              <a:rPr lang="en-GB" b="1" dirty="0" smtClean="0">
                <a:latin typeface="+mn-lt"/>
              </a:rPr>
              <a:t>) </a:t>
            </a:r>
            <a:r>
              <a:rPr lang="en-GB" b="1" dirty="0" err="1" smtClean="0">
                <a:latin typeface="+mn-lt"/>
              </a:rPr>
              <a:t>Ukokotoaji</a:t>
            </a:r>
            <a:r>
              <a:rPr lang="en-GB" b="1" dirty="0" smtClean="0">
                <a:latin typeface="+mn-lt"/>
              </a:rPr>
              <a:t> </a:t>
            </a:r>
            <a:r>
              <a:rPr lang="en-GB" b="1" dirty="0" err="1" smtClean="0">
                <a:latin typeface="+mn-lt"/>
              </a:rPr>
              <a:t>na</a:t>
            </a:r>
            <a:r>
              <a:rPr lang="en-GB" b="1" dirty="0" smtClean="0">
                <a:latin typeface="+mn-lt"/>
              </a:rPr>
              <a:t> </a:t>
            </a:r>
            <a:r>
              <a:rPr lang="en-GB" b="1" dirty="0" err="1" smtClean="0">
                <a:latin typeface="+mn-lt"/>
              </a:rPr>
              <a:t>ulipaji</a:t>
            </a:r>
            <a:r>
              <a:rPr lang="en-GB" b="1" dirty="0" smtClean="0">
                <a:latin typeface="+mn-lt"/>
              </a:rPr>
              <a:t> </a:t>
            </a:r>
            <a:r>
              <a:rPr lang="en-GB" b="1" dirty="0" err="1" smtClean="0">
                <a:latin typeface="+mn-lt"/>
              </a:rPr>
              <a:t>mafao</a:t>
            </a:r>
            <a:r>
              <a:rPr lang="en-GB" b="1" dirty="0" smtClean="0">
                <a:latin typeface="+mn-lt"/>
              </a:rPr>
              <a:t> </a:t>
            </a:r>
            <a:r>
              <a:rPr lang="en-GB" b="1" dirty="0" err="1" smtClean="0">
                <a:latin typeface="+mn-lt"/>
              </a:rPr>
              <a:t>kwa</a:t>
            </a:r>
            <a:r>
              <a:rPr lang="en-GB" b="1" dirty="0" smtClean="0">
                <a:latin typeface="+mn-lt"/>
              </a:rPr>
              <a:t> </a:t>
            </a:r>
            <a:r>
              <a:rPr lang="en-GB" b="1" dirty="0" err="1" smtClean="0">
                <a:latin typeface="+mn-lt"/>
              </a:rPr>
              <a:t>warithi</a:t>
            </a:r>
            <a:r>
              <a:rPr lang="en-GB" b="1" dirty="0" smtClean="0">
                <a:latin typeface="+mn-lt"/>
              </a:rPr>
              <a:t>	</a:t>
            </a:r>
            <a:endParaRPr lang="en-GB" b="1" dirty="0">
              <a:latin typeface="+mn-lt"/>
            </a:endParaRPr>
          </a:p>
        </p:txBody>
      </p:sp>
      <p:sp>
        <p:nvSpPr>
          <p:cNvPr id="3" name="Content Placeholder 2"/>
          <p:cNvSpPr>
            <a:spLocks noGrp="1"/>
          </p:cNvSpPr>
          <p:nvPr>
            <p:ph idx="4294967295"/>
          </p:nvPr>
        </p:nvSpPr>
        <p:spPr>
          <a:xfrm>
            <a:off x="1214120" y="1436915"/>
            <a:ext cx="10515600" cy="5421086"/>
          </a:xfrm>
          <a:prstGeom prst="rect">
            <a:avLst/>
          </a:prstGeom>
        </p:spPr>
        <p:txBody>
          <a:bodyPr>
            <a:normAutofit/>
          </a:bodyPr>
          <a:lstStyle/>
          <a:p>
            <a:r>
              <a:rPr lang="en-GB" sz="2400" b="1" cap="none" dirty="0" err="1"/>
              <a:t>Kanuni</a:t>
            </a:r>
            <a:r>
              <a:rPr lang="en-GB" sz="2400" b="1" dirty="0" smtClean="0"/>
              <a:t> </a:t>
            </a:r>
            <a:r>
              <a:rPr lang="en-GB" sz="2400" b="1" cap="none" dirty="0" err="1"/>
              <a:t>ya</a:t>
            </a:r>
            <a:r>
              <a:rPr lang="en-GB" sz="2400" b="1" cap="none" dirty="0"/>
              <a:t> 18</a:t>
            </a:r>
            <a:r>
              <a:rPr lang="en-GB" sz="2400" cap="none" dirty="0"/>
              <a:t>, </a:t>
            </a:r>
            <a:r>
              <a:rPr lang="en-GB" sz="2400" cap="none" dirty="0" err="1"/>
              <a:t>Mafao</a:t>
            </a:r>
            <a:r>
              <a:rPr lang="en-GB" sz="2400" cap="none" dirty="0"/>
              <a:t> </a:t>
            </a:r>
            <a:r>
              <a:rPr lang="en-GB" sz="2400" cap="none" dirty="0" err="1"/>
              <a:t>ya</a:t>
            </a:r>
            <a:r>
              <a:rPr lang="en-GB" sz="2400" cap="none" dirty="0"/>
              <a:t> </a:t>
            </a:r>
            <a:r>
              <a:rPr lang="en-GB" sz="2400" cap="none" dirty="0" err="1"/>
              <a:t>warithi</a:t>
            </a:r>
            <a:r>
              <a:rPr lang="en-GB" sz="2400" cap="none" dirty="0"/>
              <a:t> (Survivor benefits) </a:t>
            </a:r>
            <a:r>
              <a:rPr lang="en-GB" sz="2400" cap="none" dirty="0" err="1"/>
              <a:t>yatalipwa</a:t>
            </a:r>
            <a:r>
              <a:rPr lang="en-GB" sz="2400" cap="none" dirty="0"/>
              <a:t> </a:t>
            </a:r>
            <a:r>
              <a:rPr lang="en-GB" sz="2400" cap="none" dirty="0" err="1"/>
              <a:t>kwa</a:t>
            </a:r>
            <a:r>
              <a:rPr lang="en-GB" sz="2400" cap="none" dirty="0"/>
              <a:t> </a:t>
            </a:r>
            <a:r>
              <a:rPr lang="en-GB" sz="2400" cap="none" dirty="0" err="1"/>
              <a:t>mwanachama</a:t>
            </a:r>
            <a:r>
              <a:rPr lang="en-GB" sz="2400" cap="none" dirty="0"/>
              <a:t> </a:t>
            </a:r>
            <a:r>
              <a:rPr lang="en-GB" sz="2400" cap="none" dirty="0" err="1"/>
              <a:t>aliyechangia</a:t>
            </a:r>
            <a:r>
              <a:rPr lang="en-GB" sz="2400" cap="none" dirty="0"/>
              <a:t> </a:t>
            </a:r>
            <a:r>
              <a:rPr lang="en-GB" sz="2400" cap="none" dirty="0" err="1"/>
              <a:t>kwa</a:t>
            </a:r>
            <a:r>
              <a:rPr lang="en-GB" sz="2400" cap="none" dirty="0"/>
              <a:t> </a:t>
            </a:r>
            <a:r>
              <a:rPr lang="en-GB" sz="2400" cap="none" dirty="0" err="1"/>
              <a:t>kipindi</a:t>
            </a:r>
            <a:r>
              <a:rPr lang="en-GB" sz="2400" cap="none" dirty="0"/>
              <a:t> </a:t>
            </a:r>
            <a:r>
              <a:rPr lang="en-GB" sz="2400" cap="none" dirty="0" err="1"/>
              <a:t>kisichopungua</a:t>
            </a:r>
            <a:r>
              <a:rPr lang="en-GB" sz="2400" cap="none" dirty="0"/>
              <a:t> </a:t>
            </a:r>
            <a:r>
              <a:rPr lang="en-GB" sz="2400" cap="none" dirty="0" err="1"/>
              <a:t>miezi</a:t>
            </a:r>
            <a:r>
              <a:rPr lang="en-GB" sz="2400" cap="none" dirty="0"/>
              <a:t> 180 </a:t>
            </a:r>
            <a:r>
              <a:rPr lang="en-GB" sz="2400" cap="none" dirty="0" err="1"/>
              <a:t>na</a:t>
            </a:r>
            <a:r>
              <a:rPr lang="en-GB" sz="2400" cap="none" dirty="0"/>
              <a:t> </a:t>
            </a:r>
            <a:r>
              <a:rPr lang="en-GB" sz="2400" cap="none" dirty="0" err="1"/>
              <a:t>yatalipwa</a:t>
            </a:r>
            <a:r>
              <a:rPr lang="en-GB" sz="2400" cap="none" dirty="0"/>
              <a:t> </a:t>
            </a:r>
            <a:r>
              <a:rPr lang="en-GB" sz="2400" cap="none" dirty="0" err="1"/>
              <a:t>kama</a:t>
            </a:r>
            <a:r>
              <a:rPr lang="en-GB" sz="2400" cap="none" dirty="0"/>
              <a:t> </a:t>
            </a:r>
            <a:r>
              <a:rPr lang="en-GB" sz="2400" cap="none" dirty="0" err="1"/>
              <a:t>ilivyo</a:t>
            </a:r>
            <a:r>
              <a:rPr lang="en-GB" sz="2400" cap="none" dirty="0"/>
              <a:t> </a:t>
            </a:r>
            <a:r>
              <a:rPr lang="en-GB" sz="2400" cap="none" dirty="0" err="1"/>
              <a:t>ainishwa</a:t>
            </a:r>
            <a:r>
              <a:rPr lang="en-GB" sz="2400" cap="none" dirty="0"/>
              <a:t> </a:t>
            </a:r>
            <a:r>
              <a:rPr lang="en-GB" sz="2400" cap="none" dirty="0" err="1"/>
              <a:t>kwenye</a:t>
            </a:r>
            <a:r>
              <a:rPr lang="en-GB" sz="2400" cap="none" dirty="0"/>
              <a:t> </a:t>
            </a:r>
            <a:r>
              <a:rPr lang="en-GB" sz="2400" cap="none" dirty="0" err="1"/>
              <a:t>kanuni</a:t>
            </a:r>
            <a:r>
              <a:rPr lang="en-GB" sz="2400" cap="none" dirty="0"/>
              <a:t> </a:t>
            </a:r>
            <a:r>
              <a:rPr lang="en-GB" sz="2400" cap="none" dirty="0" err="1"/>
              <a:t>ya</a:t>
            </a:r>
            <a:r>
              <a:rPr lang="en-GB" sz="2400" cap="none" dirty="0"/>
              <a:t> 8 </a:t>
            </a:r>
            <a:r>
              <a:rPr lang="en-GB" sz="2400" cap="none" dirty="0" err="1"/>
              <a:t>ya</a:t>
            </a:r>
            <a:r>
              <a:rPr lang="en-GB" sz="2400" cap="none" dirty="0"/>
              <a:t> </a:t>
            </a:r>
            <a:r>
              <a:rPr lang="en-GB" sz="2400" cap="none" dirty="0" err="1"/>
              <a:t>ulipaji</a:t>
            </a:r>
            <a:r>
              <a:rPr lang="en-GB" sz="2400" cap="none" dirty="0"/>
              <a:t> </a:t>
            </a:r>
            <a:r>
              <a:rPr lang="en-GB" sz="2400" cap="none" dirty="0" err="1"/>
              <a:t>wa</a:t>
            </a:r>
            <a:r>
              <a:rPr lang="en-GB" sz="2400" cap="none" dirty="0"/>
              <a:t> </a:t>
            </a:r>
            <a:r>
              <a:rPr lang="en-GB" sz="2400" cap="none" dirty="0" err="1"/>
              <a:t>mafao</a:t>
            </a:r>
            <a:r>
              <a:rPr lang="en-GB" sz="2400" cap="none" dirty="0"/>
              <a:t> </a:t>
            </a:r>
            <a:r>
              <a:rPr lang="en-GB" sz="2400" cap="none" dirty="0" err="1"/>
              <a:t>ya</a:t>
            </a:r>
            <a:r>
              <a:rPr lang="en-GB" sz="2400" cap="none" dirty="0"/>
              <a:t> </a:t>
            </a:r>
            <a:r>
              <a:rPr lang="en-GB" sz="2400" cap="none" dirty="0" err="1"/>
              <a:t>pensheni</a:t>
            </a:r>
            <a:r>
              <a:rPr lang="en-GB" sz="2400" cap="none" dirty="0" smtClean="0"/>
              <a:t>.</a:t>
            </a:r>
          </a:p>
          <a:p>
            <a:endParaRPr lang="en-GB" sz="2400" cap="none" dirty="0"/>
          </a:p>
          <a:p>
            <a:r>
              <a:rPr lang="en-GB" sz="2400" b="1" cap="none" dirty="0" err="1"/>
              <a:t>Kanuni</a:t>
            </a:r>
            <a:r>
              <a:rPr lang="en-GB" sz="2400" b="1" cap="none" dirty="0"/>
              <a:t> </a:t>
            </a:r>
            <a:r>
              <a:rPr lang="en-GB" sz="2400" b="1" cap="none" dirty="0" err="1"/>
              <a:t>ya</a:t>
            </a:r>
            <a:r>
              <a:rPr lang="en-GB" sz="2400" b="1" cap="none" dirty="0"/>
              <a:t> 19: </a:t>
            </a:r>
            <a:r>
              <a:rPr lang="en-GB" sz="2400" cap="none" dirty="0" err="1"/>
              <a:t>Vigezo</a:t>
            </a:r>
            <a:r>
              <a:rPr lang="en-GB" sz="2400" cap="none" dirty="0"/>
              <a:t> </a:t>
            </a:r>
            <a:r>
              <a:rPr lang="en-GB" sz="2400" cap="none" dirty="0" err="1"/>
              <a:t>vya</a:t>
            </a:r>
            <a:r>
              <a:rPr lang="en-GB" sz="2400" cap="none" dirty="0"/>
              <a:t> </a:t>
            </a:r>
            <a:r>
              <a:rPr lang="en-GB" sz="2400" cap="none" dirty="0" err="1"/>
              <a:t>malipo</a:t>
            </a:r>
            <a:r>
              <a:rPr lang="en-GB" sz="2400" cap="none" dirty="0"/>
              <a:t> </a:t>
            </a:r>
            <a:r>
              <a:rPr lang="en-GB" sz="2400" cap="none" dirty="0" err="1"/>
              <a:t>ya</a:t>
            </a:r>
            <a:r>
              <a:rPr lang="en-GB" sz="2400" cap="none" dirty="0"/>
              <a:t> </a:t>
            </a:r>
            <a:r>
              <a:rPr lang="en-GB" sz="2400" cap="none" dirty="0" err="1"/>
              <a:t>mafao</a:t>
            </a:r>
            <a:r>
              <a:rPr lang="en-GB" sz="2400" cap="none" dirty="0"/>
              <a:t> </a:t>
            </a:r>
            <a:r>
              <a:rPr lang="en-GB" sz="2400" cap="none" dirty="0" err="1"/>
              <a:t>ya</a:t>
            </a:r>
            <a:r>
              <a:rPr lang="en-GB" sz="2400" cap="none" dirty="0"/>
              <a:t> </a:t>
            </a:r>
            <a:r>
              <a:rPr lang="en-GB" sz="2400" cap="none" dirty="0" err="1" smtClean="0"/>
              <a:t>warithi</a:t>
            </a:r>
            <a:endParaRPr lang="en-GB" sz="2400" cap="none" dirty="0" smtClean="0"/>
          </a:p>
          <a:p>
            <a:pPr lvl="1"/>
            <a:r>
              <a:rPr lang="en-GB" cap="none" dirty="0" err="1" smtClean="0"/>
              <a:t>Mjane</a:t>
            </a:r>
            <a:r>
              <a:rPr lang="en-GB" cap="none" dirty="0" smtClean="0"/>
              <a:t>/</a:t>
            </a:r>
            <a:r>
              <a:rPr lang="en-GB" cap="none" dirty="0" err="1" smtClean="0"/>
              <a:t>mgane</a:t>
            </a:r>
            <a:r>
              <a:rPr lang="en-GB" cap="none" dirty="0" smtClean="0"/>
              <a:t> </a:t>
            </a:r>
            <a:r>
              <a:rPr lang="en-GB" cap="none" dirty="0" err="1"/>
              <a:t>mwenye</a:t>
            </a:r>
            <a:r>
              <a:rPr lang="en-GB" cap="none" dirty="0"/>
              <a:t> </a:t>
            </a:r>
            <a:r>
              <a:rPr lang="en-GB" cap="none" dirty="0" err="1"/>
              <a:t>umri</a:t>
            </a:r>
            <a:r>
              <a:rPr lang="en-GB" cap="none" dirty="0"/>
              <a:t> </a:t>
            </a:r>
            <a:r>
              <a:rPr lang="en-GB" cap="none" dirty="0" err="1"/>
              <a:t>zaidi</a:t>
            </a:r>
            <a:r>
              <a:rPr lang="en-GB" cap="none" dirty="0"/>
              <a:t> </a:t>
            </a:r>
            <a:r>
              <a:rPr lang="en-GB" cap="none" dirty="0" err="1"/>
              <a:t>ya</a:t>
            </a:r>
            <a:r>
              <a:rPr lang="en-GB" cap="none" dirty="0"/>
              <a:t> </a:t>
            </a:r>
            <a:r>
              <a:rPr lang="en-GB" cap="none" dirty="0" err="1"/>
              <a:t>miaka</a:t>
            </a:r>
            <a:r>
              <a:rPr lang="en-GB" cap="none" dirty="0"/>
              <a:t> 45 au </a:t>
            </a:r>
            <a:r>
              <a:rPr lang="en-GB" cap="none" dirty="0" err="1"/>
              <a:t>chini</a:t>
            </a:r>
            <a:r>
              <a:rPr lang="en-GB" cap="none" dirty="0"/>
              <a:t> </a:t>
            </a:r>
            <a:r>
              <a:rPr lang="en-GB" cap="none" dirty="0" err="1"/>
              <a:t>na</a:t>
            </a:r>
            <a:r>
              <a:rPr lang="en-GB" cap="none" dirty="0"/>
              <a:t> </a:t>
            </a:r>
            <a:r>
              <a:rPr lang="en-GB" cap="none" dirty="0" err="1" smtClean="0"/>
              <a:t>ana</a:t>
            </a:r>
            <a:r>
              <a:rPr lang="en-GB" cap="none" dirty="0" smtClean="0"/>
              <a:t> </a:t>
            </a:r>
            <a:r>
              <a:rPr lang="en-GB" cap="none" dirty="0" err="1" smtClean="0"/>
              <a:t>watoto</a:t>
            </a:r>
            <a:r>
              <a:rPr lang="en-GB" cap="none" dirty="0" smtClean="0"/>
              <a:t> </a:t>
            </a:r>
            <a:r>
              <a:rPr lang="en-GB" cap="none" dirty="0" err="1"/>
              <a:t>chini</a:t>
            </a:r>
            <a:r>
              <a:rPr lang="en-GB" cap="none" dirty="0"/>
              <a:t> </a:t>
            </a:r>
            <a:r>
              <a:rPr lang="en-GB" cap="none" dirty="0" err="1"/>
              <a:t>ya</a:t>
            </a:r>
            <a:r>
              <a:rPr lang="en-GB" cap="none" dirty="0"/>
              <a:t> </a:t>
            </a:r>
            <a:r>
              <a:rPr lang="en-GB" cap="none" dirty="0" err="1"/>
              <a:t>miaka</a:t>
            </a:r>
            <a:r>
              <a:rPr lang="en-GB" cap="none" dirty="0"/>
              <a:t> </a:t>
            </a:r>
            <a:r>
              <a:rPr lang="en-GB" cap="none" dirty="0" smtClean="0"/>
              <a:t>15;</a:t>
            </a:r>
          </a:p>
          <a:p>
            <a:pPr lvl="1"/>
            <a:r>
              <a:rPr lang="en-GB" cap="none" dirty="0" err="1"/>
              <a:t>Mtoto</a:t>
            </a:r>
            <a:r>
              <a:rPr lang="en-GB" cap="none" dirty="0"/>
              <a:t> </a:t>
            </a:r>
            <a:r>
              <a:rPr lang="en-GB" cap="none" dirty="0" err="1"/>
              <a:t>mwenye</a:t>
            </a:r>
            <a:r>
              <a:rPr lang="en-GB" cap="none" dirty="0"/>
              <a:t> </a:t>
            </a:r>
            <a:r>
              <a:rPr lang="en-GB" cap="none" dirty="0" err="1"/>
              <a:t>umri</a:t>
            </a:r>
            <a:r>
              <a:rPr lang="en-GB" cap="none" dirty="0"/>
              <a:t> </a:t>
            </a:r>
            <a:r>
              <a:rPr lang="en-GB" cap="none" dirty="0" err="1"/>
              <a:t>wa</a:t>
            </a:r>
            <a:r>
              <a:rPr lang="en-GB" cap="none" dirty="0"/>
              <a:t> </a:t>
            </a:r>
            <a:r>
              <a:rPr lang="en-GB" cap="none" dirty="0" err="1"/>
              <a:t>miaka</a:t>
            </a:r>
            <a:r>
              <a:rPr lang="en-GB" cap="none" dirty="0"/>
              <a:t> 21 </a:t>
            </a:r>
            <a:r>
              <a:rPr lang="en-GB" cap="none" dirty="0" err="1"/>
              <a:t>aliyepo</a:t>
            </a:r>
            <a:r>
              <a:rPr lang="en-GB" cap="none" dirty="0"/>
              <a:t> </a:t>
            </a:r>
            <a:r>
              <a:rPr lang="en-GB" cap="none" dirty="0" err="1"/>
              <a:t>masomoni</a:t>
            </a:r>
            <a:r>
              <a:rPr lang="en-GB" cap="none" dirty="0"/>
              <a:t> au </a:t>
            </a:r>
            <a:r>
              <a:rPr lang="en-GB" cap="none" dirty="0" err="1"/>
              <a:t>chini</a:t>
            </a:r>
            <a:r>
              <a:rPr lang="en-GB" cap="none" dirty="0"/>
              <a:t> </a:t>
            </a:r>
            <a:r>
              <a:rPr lang="en-GB" cap="none" dirty="0" err="1"/>
              <a:t>ya</a:t>
            </a:r>
            <a:r>
              <a:rPr lang="en-GB" cap="none" dirty="0"/>
              <a:t> </a:t>
            </a:r>
            <a:r>
              <a:rPr lang="en-GB" cap="none" dirty="0" err="1"/>
              <a:t>miaka</a:t>
            </a:r>
            <a:r>
              <a:rPr lang="en-GB" cap="none" dirty="0"/>
              <a:t> 18;</a:t>
            </a:r>
          </a:p>
          <a:p>
            <a:pPr lvl="1"/>
            <a:r>
              <a:rPr lang="en-GB" cap="none" dirty="0" err="1"/>
              <a:t>Watoto</a:t>
            </a:r>
            <a:r>
              <a:rPr lang="en-GB" cap="none" dirty="0"/>
              <a:t> </a:t>
            </a:r>
            <a:r>
              <a:rPr lang="en-GB" cap="none" dirty="0" err="1"/>
              <a:t>wa</a:t>
            </a:r>
            <a:r>
              <a:rPr lang="en-GB" cap="none" dirty="0"/>
              <a:t> </a:t>
            </a:r>
            <a:r>
              <a:rPr lang="en-GB" cap="none" dirty="0" err="1"/>
              <a:t>mwanachana</a:t>
            </a:r>
            <a:r>
              <a:rPr lang="en-GB" cap="none" dirty="0"/>
              <a:t> </a:t>
            </a:r>
            <a:r>
              <a:rPr lang="en-GB" cap="none" dirty="0" err="1"/>
              <a:t>asiyekua</a:t>
            </a:r>
            <a:r>
              <a:rPr lang="en-GB" cap="none" dirty="0"/>
              <a:t> </a:t>
            </a:r>
            <a:r>
              <a:rPr lang="en-GB" cap="none" dirty="0" err="1"/>
              <a:t>na</a:t>
            </a:r>
            <a:r>
              <a:rPr lang="en-GB" cap="none" dirty="0"/>
              <a:t> </a:t>
            </a:r>
            <a:r>
              <a:rPr lang="en-GB" cap="none" dirty="0" err="1"/>
              <a:t>mjane</a:t>
            </a:r>
            <a:r>
              <a:rPr lang="en-GB" cap="none" dirty="0"/>
              <a:t>/</a:t>
            </a:r>
            <a:r>
              <a:rPr lang="en-GB" cap="none" dirty="0" err="1"/>
              <a:t>mgane</a:t>
            </a:r>
            <a:r>
              <a:rPr lang="en-GB" cap="none" dirty="0"/>
              <a:t>; au</a:t>
            </a:r>
          </a:p>
          <a:p>
            <a:pPr lvl="1"/>
            <a:r>
              <a:rPr lang="en-GB" cap="none" dirty="0"/>
              <a:t>Kwa </a:t>
            </a:r>
            <a:r>
              <a:rPr lang="en-GB" cap="none" dirty="0" err="1"/>
              <a:t>wazazi</a:t>
            </a:r>
            <a:r>
              <a:rPr lang="en-GB" cap="none" dirty="0"/>
              <a:t> </a:t>
            </a:r>
            <a:r>
              <a:rPr lang="en-GB" cap="none" dirty="0" err="1"/>
              <a:t>wa</a:t>
            </a:r>
            <a:r>
              <a:rPr lang="en-GB" cap="none" dirty="0"/>
              <a:t> </a:t>
            </a:r>
            <a:r>
              <a:rPr lang="en-GB" cap="none" dirty="0" err="1"/>
              <a:t>mwanachama</a:t>
            </a:r>
            <a:r>
              <a:rPr lang="en-GB" cap="none" dirty="0"/>
              <a:t> </a:t>
            </a:r>
            <a:r>
              <a:rPr lang="en-GB" cap="none" dirty="0" err="1"/>
              <a:t>aliyefariki</a:t>
            </a:r>
            <a:r>
              <a:rPr lang="en-GB" cap="none" dirty="0"/>
              <a:t> </a:t>
            </a:r>
            <a:r>
              <a:rPr lang="en-GB" cap="none" dirty="0" err="1"/>
              <a:t>bila</a:t>
            </a:r>
            <a:r>
              <a:rPr lang="en-GB" cap="none" dirty="0"/>
              <a:t> </a:t>
            </a:r>
            <a:r>
              <a:rPr lang="en-GB" cap="none" dirty="0" err="1"/>
              <a:t>watoto</a:t>
            </a:r>
            <a:r>
              <a:rPr lang="en-GB" cap="none" dirty="0"/>
              <a:t> au </a:t>
            </a:r>
            <a:r>
              <a:rPr lang="en-GB" cap="none" dirty="0" err="1"/>
              <a:t>mjane</a:t>
            </a:r>
            <a:r>
              <a:rPr lang="en-GB" cap="none" dirty="0"/>
              <a:t>/</a:t>
            </a:r>
            <a:r>
              <a:rPr lang="en-GB" cap="none" dirty="0" err="1"/>
              <a:t>mgane</a:t>
            </a:r>
            <a:r>
              <a:rPr lang="en-GB" cap="none" dirty="0"/>
              <a:t>.</a:t>
            </a:r>
          </a:p>
          <a:p>
            <a:endParaRPr lang="en-GB"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0"/>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84435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0028" y="285297"/>
            <a:ext cx="9179560" cy="898410"/>
          </a:xfrm>
          <a:solidFill>
            <a:schemeClr val="accent1">
              <a:lumMod val="40000"/>
              <a:lumOff val="60000"/>
            </a:schemeClr>
          </a:solidFill>
        </p:spPr>
        <p:txBody>
          <a:bodyPr>
            <a:normAutofit fontScale="90000"/>
          </a:bodyPr>
          <a:lstStyle/>
          <a:p>
            <a:r>
              <a:rPr lang="en-GB" b="1" dirty="0" smtClean="0">
                <a:latin typeface="+mn-lt"/>
              </a:rPr>
              <a:t/>
            </a:r>
            <a:br>
              <a:rPr lang="en-GB" b="1" dirty="0" smtClean="0">
                <a:latin typeface="+mn-lt"/>
              </a:rPr>
            </a:br>
            <a:r>
              <a:rPr lang="en-GB" b="1" dirty="0" smtClean="0">
                <a:latin typeface="+mn-lt"/>
              </a:rPr>
              <a:t>h) </a:t>
            </a:r>
            <a:r>
              <a:rPr lang="en-GB" b="1" dirty="0" err="1" smtClean="0">
                <a:latin typeface="+mn-lt"/>
              </a:rPr>
              <a:t>Utoaji</a:t>
            </a:r>
            <a:r>
              <a:rPr lang="en-GB" b="1" dirty="0" smtClean="0">
                <a:latin typeface="+mn-lt"/>
              </a:rPr>
              <a:t> </a:t>
            </a:r>
            <a:r>
              <a:rPr lang="en-GB" b="1" dirty="0" err="1">
                <a:latin typeface="+mn-lt"/>
              </a:rPr>
              <a:t>wa</a:t>
            </a:r>
            <a:r>
              <a:rPr lang="en-GB" b="1" dirty="0">
                <a:latin typeface="+mn-lt"/>
              </a:rPr>
              <a:t> </a:t>
            </a:r>
            <a:r>
              <a:rPr lang="en-GB" b="1" dirty="0" err="1">
                <a:latin typeface="+mn-lt"/>
              </a:rPr>
              <a:t>mafao</a:t>
            </a:r>
            <a:r>
              <a:rPr lang="en-GB" b="1" dirty="0">
                <a:latin typeface="+mn-lt"/>
              </a:rPr>
              <a:t> </a:t>
            </a:r>
            <a:r>
              <a:rPr lang="en-GB" b="1" dirty="0" err="1">
                <a:latin typeface="+mn-lt"/>
              </a:rPr>
              <a:t>ya</a:t>
            </a:r>
            <a:r>
              <a:rPr lang="en-GB" b="1" dirty="0">
                <a:latin typeface="+mn-lt"/>
              </a:rPr>
              <a:t> </a:t>
            </a:r>
            <a:r>
              <a:rPr lang="en-GB" b="1" dirty="0" err="1">
                <a:latin typeface="+mn-lt"/>
              </a:rPr>
              <a:t>upotevu</a:t>
            </a:r>
            <a:r>
              <a:rPr lang="en-GB" b="1" dirty="0">
                <a:latin typeface="+mn-lt"/>
              </a:rPr>
              <a:t> </a:t>
            </a:r>
            <a:r>
              <a:rPr lang="en-GB" b="1" dirty="0" err="1">
                <a:latin typeface="+mn-lt"/>
              </a:rPr>
              <a:t>wa</a:t>
            </a:r>
            <a:r>
              <a:rPr lang="en-GB" b="1" dirty="0">
                <a:latin typeface="+mn-lt"/>
              </a:rPr>
              <a:t> </a:t>
            </a:r>
            <a:r>
              <a:rPr lang="en-GB" b="1" dirty="0" err="1">
                <a:latin typeface="+mn-lt"/>
              </a:rPr>
              <a:t>ajira</a:t>
            </a:r>
            <a:r>
              <a:rPr lang="en-GB" b="1" dirty="0">
                <a:latin typeface="+mn-lt"/>
              </a:rPr>
              <a:t/>
            </a:r>
            <a:br>
              <a:rPr lang="en-GB" b="1" dirty="0">
                <a:latin typeface="+mn-lt"/>
              </a:rPr>
            </a:br>
            <a:endParaRPr lang="en-GB" dirty="0">
              <a:latin typeface="+mn-lt"/>
            </a:endParaRPr>
          </a:p>
        </p:txBody>
      </p:sp>
      <p:sp>
        <p:nvSpPr>
          <p:cNvPr id="3" name="Content Placeholder 2"/>
          <p:cNvSpPr>
            <a:spLocks noGrp="1"/>
          </p:cNvSpPr>
          <p:nvPr>
            <p:ph idx="4294967295"/>
          </p:nvPr>
        </p:nvSpPr>
        <p:spPr>
          <a:xfrm>
            <a:off x="838200" y="1183707"/>
            <a:ext cx="10515600" cy="5391264"/>
          </a:xfrm>
          <a:prstGeom prst="rect">
            <a:avLst/>
          </a:prstGeom>
        </p:spPr>
        <p:txBody>
          <a:bodyPr>
            <a:noAutofit/>
          </a:bodyPr>
          <a:lstStyle/>
          <a:p>
            <a:pPr algn="just"/>
            <a:r>
              <a:rPr lang="en-GB" sz="2400" b="1" cap="none" dirty="0" err="1"/>
              <a:t>Kanuni</a:t>
            </a:r>
            <a:r>
              <a:rPr lang="en-GB" sz="2400" b="1" cap="none" dirty="0"/>
              <a:t> </a:t>
            </a:r>
            <a:r>
              <a:rPr lang="en-GB" sz="2400" b="1" cap="none" dirty="0" err="1"/>
              <a:t>ya</a:t>
            </a:r>
            <a:r>
              <a:rPr lang="en-GB" sz="2400" b="1" cap="none" dirty="0"/>
              <a:t> 20 </a:t>
            </a:r>
            <a:r>
              <a:rPr lang="en-GB" sz="2400" cap="none" dirty="0" err="1"/>
              <a:t>imebainisha</a:t>
            </a:r>
            <a:r>
              <a:rPr lang="en-GB" sz="2400" cap="none" dirty="0"/>
              <a:t> </a:t>
            </a:r>
            <a:r>
              <a:rPr lang="en-GB" sz="2400" cap="none" dirty="0" err="1"/>
              <a:t>kuwa</a:t>
            </a:r>
            <a:r>
              <a:rPr lang="en-GB" sz="2400" cap="none" dirty="0"/>
              <a:t> </a:t>
            </a:r>
            <a:r>
              <a:rPr lang="en-GB" sz="2400" cap="none" dirty="0" err="1"/>
              <a:t>mafao</a:t>
            </a:r>
            <a:r>
              <a:rPr lang="en-GB" sz="2400" cap="none" dirty="0"/>
              <a:t> </a:t>
            </a:r>
            <a:r>
              <a:rPr lang="en-GB" sz="2400" cap="none" dirty="0" err="1"/>
              <a:t>ya</a:t>
            </a:r>
            <a:r>
              <a:rPr lang="en-GB" sz="2400" cap="none" dirty="0"/>
              <a:t> </a:t>
            </a:r>
            <a:r>
              <a:rPr lang="en-GB" sz="2400" cap="none" dirty="0" err="1"/>
              <a:t>upotevu</a:t>
            </a:r>
            <a:r>
              <a:rPr lang="en-GB" sz="2400" cap="none" dirty="0"/>
              <a:t> </a:t>
            </a:r>
            <a:r>
              <a:rPr lang="en-GB" sz="2400" cap="none" dirty="0" err="1"/>
              <a:t>wa</a:t>
            </a:r>
            <a:r>
              <a:rPr lang="en-GB" sz="2400" cap="none" dirty="0"/>
              <a:t> </a:t>
            </a:r>
            <a:r>
              <a:rPr lang="en-GB" sz="2400" cap="none" dirty="0" err="1"/>
              <a:t>ajira</a:t>
            </a:r>
            <a:r>
              <a:rPr lang="en-GB" sz="2400" cap="none" dirty="0"/>
              <a:t> </a:t>
            </a:r>
            <a:r>
              <a:rPr lang="en-GB" sz="2400" cap="none" dirty="0" err="1"/>
              <a:t>yatakuwa</a:t>
            </a:r>
            <a:r>
              <a:rPr lang="en-GB" sz="2400" cap="none" dirty="0"/>
              <a:t> </a:t>
            </a:r>
            <a:r>
              <a:rPr lang="en-GB" sz="2400" cap="none" dirty="0" err="1"/>
              <a:t>sawa</a:t>
            </a:r>
            <a:r>
              <a:rPr lang="en-GB" sz="2400" cap="none" dirty="0"/>
              <a:t> </a:t>
            </a:r>
            <a:r>
              <a:rPr lang="en-GB" sz="2400" cap="none" dirty="0" err="1"/>
              <a:t>na</a:t>
            </a:r>
            <a:r>
              <a:rPr lang="en-GB" sz="2400" cap="none" dirty="0"/>
              <a:t> </a:t>
            </a:r>
            <a:r>
              <a:rPr lang="en-GB" sz="2400" cap="none" dirty="0" err="1"/>
              <a:t>asilimia</a:t>
            </a:r>
            <a:r>
              <a:rPr lang="en-GB" sz="2400" cap="none" dirty="0"/>
              <a:t> 33.3 </a:t>
            </a:r>
            <a:r>
              <a:rPr lang="en-GB" sz="2400" cap="none" dirty="0" err="1"/>
              <a:t>ya</a:t>
            </a:r>
            <a:r>
              <a:rPr lang="en-GB" sz="2400" cap="none" dirty="0"/>
              <a:t> </a:t>
            </a:r>
            <a:r>
              <a:rPr lang="en-GB" sz="2400" cap="none" dirty="0" err="1"/>
              <a:t>mshahara</a:t>
            </a:r>
            <a:r>
              <a:rPr lang="en-GB" sz="2400" cap="none" dirty="0"/>
              <a:t> </a:t>
            </a:r>
            <a:r>
              <a:rPr lang="en-GB" sz="2400" cap="none" dirty="0" err="1"/>
              <a:t>wa</a:t>
            </a:r>
            <a:r>
              <a:rPr lang="en-GB" sz="2400" cap="none" dirty="0"/>
              <a:t> </a:t>
            </a:r>
            <a:r>
              <a:rPr lang="en-GB" sz="2400" cap="none" dirty="0" err="1"/>
              <a:t>mwezi</a:t>
            </a:r>
            <a:r>
              <a:rPr lang="en-GB" sz="2400" cap="none" dirty="0"/>
              <a:t> </a:t>
            </a:r>
            <a:r>
              <a:rPr lang="en-GB" sz="2400" cap="none" dirty="0" err="1"/>
              <a:t>wa</a:t>
            </a:r>
            <a:r>
              <a:rPr lang="en-GB" sz="2400" cap="none" dirty="0"/>
              <a:t> </a:t>
            </a:r>
            <a:r>
              <a:rPr lang="en-GB" sz="2400" cap="none" dirty="0" err="1"/>
              <a:t>mwanachama</a:t>
            </a:r>
            <a:r>
              <a:rPr lang="en-GB" sz="2400" cap="none" dirty="0"/>
              <a:t> </a:t>
            </a:r>
            <a:r>
              <a:rPr lang="en-GB" sz="2400" cap="none" dirty="0" err="1"/>
              <a:t>aliyepoteza</a:t>
            </a:r>
            <a:r>
              <a:rPr lang="en-GB" sz="2400" cap="none" dirty="0"/>
              <a:t> </a:t>
            </a:r>
            <a:r>
              <a:rPr lang="en-GB" sz="2400" cap="none" dirty="0" err="1"/>
              <a:t>ajira</a:t>
            </a:r>
            <a:r>
              <a:rPr lang="en-GB" sz="2400" cap="none" dirty="0"/>
              <a:t>.</a:t>
            </a:r>
          </a:p>
          <a:p>
            <a:pPr marL="0" indent="0" algn="just">
              <a:buNone/>
            </a:pPr>
            <a:endParaRPr lang="en-GB" sz="2400" cap="none" dirty="0"/>
          </a:p>
          <a:p>
            <a:pPr algn="just"/>
            <a:r>
              <a:rPr lang="en-GB" sz="2400" b="1" cap="none" dirty="0" err="1"/>
              <a:t>Kanuni</a:t>
            </a:r>
            <a:r>
              <a:rPr lang="en-GB" sz="2400" b="1" cap="none" dirty="0"/>
              <a:t> 21; </a:t>
            </a:r>
            <a:r>
              <a:rPr lang="en-GB" sz="2400" cap="none" dirty="0"/>
              <a:t>Muda </a:t>
            </a:r>
            <a:r>
              <a:rPr lang="en-GB" sz="2400" cap="none" dirty="0" err="1"/>
              <a:t>wa</a:t>
            </a:r>
            <a:r>
              <a:rPr lang="en-GB" sz="2400" cap="none" dirty="0"/>
              <a:t> </a:t>
            </a:r>
            <a:r>
              <a:rPr lang="en-GB" sz="2400" cap="none" dirty="0" err="1"/>
              <a:t>ulipaji</a:t>
            </a:r>
            <a:r>
              <a:rPr lang="en-GB" sz="2400" cap="none" dirty="0"/>
              <a:t> </a:t>
            </a:r>
            <a:r>
              <a:rPr lang="en-GB" sz="2400" cap="none" dirty="0" err="1"/>
              <a:t>wa</a:t>
            </a:r>
            <a:r>
              <a:rPr lang="en-GB" sz="2400" cap="none" dirty="0"/>
              <a:t> </a:t>
            </a:r>
            <a:r>
              <a:rPr lang="en-GB" sz="2400" cap="none" dirty="0" err="1"/>
              <a:t>mafao</a:t>
            </a:r>
            <a:r>
              <a:rPr lang="en-GB" sz="2400" cap="none" dirty="0"/>
              <a:t> </a:t>
            </a:r>
            <a:r>
              <a:rPr lang="en-GB" sz="2400" cap="none" dirty="0" err="1"/>
              <a:t>ya</a:t>
            </a:r>
            <a:r>
              <a:rPr lang="en-GB" sz="2400" cap="none" dirty="0"/>
              <a:t> </a:t>
            </a:r>
            <a:r>
              <a:rPr lang="en-GB" sz="2400" cap="none" dirty="0" err="1"/>
              <a:t>upotevu</a:t>
            </a:r>
            <a:r>
              <a:rPr lang="en-GB" sz="2400" cap="none" dirty="0"/>
              <a:t> </a:t>
            </a:r>
            <a:r>
              <a:rPr lang="en-GB" sz="2400" cap="none" dirty="0" err="1"/>
              <a:t>wa</a:t>
            </a:r>
            <a:r>
              <a:rPr lang="en-GB" sz="2400" cap="none" dirty="0"/>
              <a:t> </a:t>
            </a:r>
            <a:r>
              <a:rPr lang="en-GB" sz="2400" cap="none" dirty="0" err="1"/>
              <a:t>ajira</a:t>
            </a:r>
            <a:r>
              <a:rPr lang="en-GB" sz="2400" cap="none" dirty="0"/>
              <a:t>; </a:t>
            </a:r>
          </a:p>
          <a:p>
            <a:pPr lvl="1" algn="just"/>
            <a:r>
              <a:rPr lang="en-GB" sz="2200" cap="none" dirty="0" err="1" smtClean="0"/>
              <a:t>Mafao</a:t>
            </a:r>
            <a:r>
              <a:rPr lang="en-GB" sz="2200" cap="none" dirty="0" smtClean="0"/>
              <a:t> </a:t>
            </a:r>
            <a:r>
              <a:rPr lang="en-GB" sz="2200" cap="none" dirty="0" err="1"/>
              <a:t>haya</a:t>
            </a:r>
            <a:r>
              <a:rPr lang="en-GB" sz="2200" cap="none" dirty="0"/>
              <a:t> </a:t>
            </a:r>
            <a:r>
              <a:rPr lang="en-GB" sz="2200" cap="none" dirty="0" err="1"/>
              <a:t>yatalipwa</a:t>
            </a:r>
            <a:r>
              <a:rPr lang="en-GB" sz="2200" cap="none" dirty="0"/>
              <a:t> </a:t>
            </a:r>
            <a:r>
              <a:rPr lang="en-GB" sz="2200" cap="none" dirty="0" err="1"/>
              <a:t>kwa</a:t>
            </a:r>
            <a:r>
              <a:rPr lang="en-GB" sz="2200" cap="none" dirty="0"/>
              <a:t> </a:t>
            </a:r>
            <a:r>
              <a:rPr lang="en-GB" sz="2200" cap="none" dirty="0" err="1"/>
              <a:t>kipindi</a:t>
            </a:r>
            <a:r>
              <a:rPr lang="en-GB" sz="2200" cap="none" dirty="0"/>
              <a:t> </a:t>
            </a:r>
            <a:r>
              <a:rPr lang="en-GB" sz="2200" cap="none" dirty="0" err="1"/>
              <a:t>kisichozidi</a:t>
            </a:r>
            <a:r>
              <a:rPr lang="en-GB" sz="2200" cap="none" dirty="0"/>
              <a:t> </a:t>
            </a:r>
            <a:r>
              <a:rPr lang="en-GB" sz="2200" cap="none" dirty="0" err="1"/>
              <a:t>miezi</a:t>
            </a:r>
            <a:r>
              <a:rPr lang="en-GB" sz="2200" cap="none" dirty="0"/>
              <a:t> 6 </a:t>
            </a:r>
            <a:r>
              <a:rPr lang="en-GB" sz="2200" cap="none" dirty="0" err="1"/>
              <a:t>kwa</a:t>
            </a:r>
            <a:r>
              <a:rPr lang="en-GB" sz="2200" cap="none" dirty="0"/>
              <a:t> </a:t>
            </a:r>
            <a:r>
              <a:rPr lang="en-GB" sz="2200" cap="none" dirty="0" err="1"/>
              <a:t>mwaka</a:t>
            </a:r>
            <a:r>
              <a:rPr lang="en-GB" sz="2200" cap="none" dirty="0"/>
              <a:t> </a:t>
            </a:r>
            <a:r>
              <a:rPr lang="en-GB" sz="2200" cap="none" dirty="0" err="1"/>
              <a:t>na</a:t>
            </a:r>
            <a:r>
              <a:rPr lang="en-GB" sz="2200" cap="none" dirty="0"/>
              <a:t> </a:t>
            </a:r>
            <a:r>
              <a:rPr lang="en-GB" sz="2200" cap="none" dirty="0" err="1"/>
              <a:t>mwanachama</a:t>
            </a:r>
            <a:r>
              <a:rPr lang="en-GB" sz="2200" cap="none" dirty="0"/>
              <a:t> </a:t>
            </a:r>
            <a:r>
              <a:rPr lang="en-GB" sz="2200" cap="none" dirty="0" err="1"/>
              <a:t>atalipwa</a:t>
            </a:r>
            <a:r>
              <a:rPr lang="en-GB" sz="2200" cap="none" dirty="0"/>
              <a:t> </a:t>
            </a:r>
            <a:r>
              <a:rPr lang="en-GB" sz="2200" cap="none" dirty="0" err="1"/>
              <a:t>kwa</a:t>
            </a:r>
            <a:r>
              <a:rPr lang="en-GB" sz="2200" cap="none" dirty="0"/>
              <a:t> </a:t>
            </a:r>
            <a:r>
              <a:rPr lang="en-GB" sz="2200" cap="none" dirty="0" err="1"/>
              <a:t>kipindi</a:t>
            </a:r>
            <a:r>
              <a:rPr lang="en-GB" sz="2200" cap="none" dirty="0"/>
              <a:t> </a:t>
            </a:r>
            <a:r>
              <a:rPr lang="en-GB" sz="2200" cap="none" dirty="0" err="1"/>
              <a:t>kisichozidi</a:t>
            </a:r>
            <a:r>
              <a:rPr lang="en-GB" sz="2200" cap="none" dirty="0"/>
              <a:t> </a:t>
            </a:r>
            <a:r>
              <a:rPr lang="en-GB" sz="2200" cap="none" dirty="0" err="1"/>
              <a:t>miezi</a:t>
            </a:r>
            <a:r>
              <a:rPr lang="en-GB" sz="2200" cap="none" dirty="0"/>
              <a:t> 18 </a:t>
            </a:r>
            <a:r>
              <a:rPr lang="en-GB" sz="2200" cap="none" dirty="0" err="1"/>
              <a:t>katika</a:t>
            </a:r>
            <a:r>
              <a:rPr lang="en-GB" sz="2200" cap="none" dirty="0"/>
              <a:t> </a:t>
            </a:r>
            <a:r>
              <a:rPr lang="en-GB" sz="2200" cap="none" dirty="0" err="1"/>
              <a:t>kipindi</a:t>
            </a:r>
            <a:r>
              <a:rPr lang="en-GB" sz="2200" cap="none" dirty="0"/>
              <a:t> </a:t>
            </a:r>
            <a:r>
              <a:rPr lang="en-GB" sz="2200" cap="none" dirty="0" err="1"/>
              <a:t>chote</a:t>
            </a:r>
            <a:r>
              <a:rPr lang="en-GB" sz="2200" cap="none" dirty="0"/>
              <a:t> cha </a:t>
            </a:r>
            <a:r>
              <a:rPr lang="en-GB" sz="2200" cap="none" dirty="0" err="1" smtClean="0"/>
              <a:t>ajirA</a:t>
            </a:r>
            <a:r>
              <a:rPr lang="en-GB" sz="2200" cap="none" dirty="0" smtClean="0"/>
              <a:t>;</a:t>
            </a:r>
          </a:p>
          <a:p>
            <a:pPr lvl="1" algn="just"/>
            <a:r>
              <a:rPr lang="en-GB" sz="2200" cap="none" dirty="0" smtClean="0"/>
              <a:t>Kama </a:t>
            </a:r>
            <a:r>
              <a:rPr lang="en-GB" sz="2200" cap="none" dirty="0" err="1"/>
              <a:t>mwanachama</a:t>
            </a:r>
            <a:r>
              <a:rPr lang="en-GB" sz="2200" cap="none" dirty="0"/>
              <a:t> </a:t>
            </a:r>
            <a:r>
              <a:rPr lang="en-GB" sz="2200" cap="none" dirty="0" err="1"/>
              <a:t>atakua</a:t>
            </a:r>
            <a:r>
              <a:rPr lang="en-GB" sz="2200" cap="none" dirty="0"/>
              <a:t> </a:t>
            </a:r>
            <a:r>
              <a:rPr lang="en-GB" sz="2200" cap="none" dirty="0" err="1"/>
              <a:t>hajapata</a:t>
            </a:r>
            <a:r>
              <a:rPr lang="en-GB" sz="2200" cap="none" dirty="0"/>
              <a:t> </a:t>
            </a:r>
            <a:r>
              <a:rPr lang="en-GB" sz="2200" cap="none" dirty="0" err="1"/>
              <a:t>ajira</a:t>
            </a:r>
            <a:r>
              <a:rPr lang="en-GB" sz="2200" cap="none" dirty="0"/>
              <a:t> </a:t>
            </a:r>
            <a:r>
              <a:rPr lang="en-GB" sz="2200" cap="none" dirty="0" err="1"/>
              <a:t>baada</a:t>
            </a:r>
            <a:r>
              <a:rPr lang="en-GB" sz="2200" cap="none" dirty="0"/>
              <a:t> </a:t>
            </a:r>
            <a:r>
              <a:rPr lang="en-GB" sz="2200" cap="none" dirty="0" err="1"/>
              <a:t>ya</a:t>
            </a:r>
            <a:r>
              <a:rPr lang="en-GB" sz="2200" cap="none" dirty="0"/>
              <a:t> </a:t>
            </a:r>
            <a:r>
              <a:rPr lang="en-GB" sz="2200" cap="none" dirty="0" err="1"/>
              <a:t>miezi</a:t>
            </a:r>
            <a:r>
              <a:rPr lang="en-GB" sz="2200" cap="none" dirty="0"/>
              <a:t> 18 </a:t>
            </a:r>
            <a:r>
              <a:rPr lang="en-GB" sz="2200" cap="none" dirty="0" err="1"/>
              <a:t>anaweza</a:t>
            </a:r>
            <a:r>
              <a:rPr lang="en-GB" sz="2200" cap="none" dirty="0"/>
              <a:t> </a:t>
            </a:r>
            <a:r>
              <a:rPr lang="en-GB" sz="2200" cap="none" dirty="0" err="1"/>
              <a:t>kumuandikia</a:t>
            </a:r>
            <a:r>
              <a:rPr lang="en-GB" sz="2200" cap="none" dirty="0"/>
              <a:t> </a:t>
            </a:r>
            <a:r>
              <a:rPr lang="en-GB" sz="2200" cap="none" dirty="0" err="1"/>
              <a:t>Mkurungenzi</a:t>
            </a:r>
            <a:r>
              <a:rPr lang="en-GB" sz="2200" cap="none" dirty="0"/>
              <a:t> </a:t>
            </a:r>
            <a:r>
              <a:rPr lang="en-GB" sz="2200" cap="none" dirty="0" err="1"/>
              <a:t>Mkuu</a:t>
            </a:r>
            <a:r>
              <a:rPr lang="en-GB" sz="2200" cap="none" dirty="0"/>
              <a:t> </a:t>
            </a:r>
            <a:r>
              <a:rPr lang="en-GB" sz="2200" cap="none" dirty="0" err="1"/>
              <a:t>kuomba</a:t>
            </a:r>
            <a:r>
              <a:rPr lang="en-GB" sz="2200" cap="none" dirty="0"/>
              <a:t> </a:t>
            </a:r>
            <a:r>
              <a:rPr lang="en-GB" sz="2200" cap="none" dirty="0" err="1"/>
              <a:t>kuhamisha</a:t>
            </a:r>
            <a:r>
              <a:rPr lang="en-GB" sz="2200" cap="none" dirty="0"/>
              <a:t> </a:t>
            </a:r>
            <a:r>
              <a:rPr lang="en-GB" sz="2200" cap="none" dirty="0" err="1"/>
              <a:t>michango</a:t>
            </a:r>
            <a:r>
              <a:rPr lang="en-GB" sz="2200" cap="none" dirty="0"/>
              <a:t> </a:t>
            </a:r>
            <a:r>
              <a:rPr lang="en-GB" sz="2200" cap="none" dirty="0" err="1"/>
              <a:t>yake</a:t>
            </a:r>
            <a:r>
              <a:rPr lang="en-GB" sz="2200" cap="none" dirty="0"/>
              <a:t> </a:t>
            </a:r>
            <a:r>
              <a:rPr lang="en-GB" sz="2200" cap="none" dirty="0" err="1"/>
              <a:t>kwenda</a:t>
            </a:r>
            <a:r>
              <a:rPr lang="en-GB" sz="2200" cap="none" dirty="0"/>
              <a:t> </a:t>
            </a:r>
            <a:r>
              <a:rPr lang="en-GB" sz="2200" cap="none" dirty="0" err="1"/>
              <a:t>kwenye</a:t>
            </a:r>
            <a:r>
              <a:rPr lang="en-GB" sz="2200" cap="none" dirty="0"/>
              <a:t> </a:t>
            </a:r>
            <a:r>
              <a:rPr lang="en-GB" sz="2200" cap="none" dirty="0" err="1"/>
              <a:t>Mfuko</a:t>
            </a:r>
            <a:r>
              <a:rPr lang="en-GB" sz="2200" cap="none" dirty="0"/>
              <a:t> </a:t>
            </a:r>
            <a:r>
              <a:rPr lang="en-GB" sz="2200" cap="none" dirty="0" err="1"/>
              <a:t>wa</a:t>
            </a:r>
            <a:r>
              <a:rPr lang="en-GB" sz="2200" cap="none" dirty="0"/>
              <a:t> </a:t>
            </a:r>
            <a:r>
              <a:rPr lang="en-GB" sz="2200" cap="none" dirty="0" err="1"/>
              <a:t>hiara</a:t>
            </a:r>
            <a:r>
              <a:rPr lang="en-GB" sz="2200" cap="none" dirty="0"/>
              <a:t> </a:t>
            </a:r>
            <a:r>
              <a:rPr lang="en-GB" sz="2200" cap="none" dirty="0" err="1"/>
              <a:t>wa</a:t>
            </a:r>
            <a:r>
              <a:rPr lang="en-GB" sz="2200" cap="none" dirty="0"/>
              <a:t> </a:t>
            </a:r>
            <a:r>
              <a:rPr lang="en-GB" sz="2200" cap="none" dirty="0" err="1"/>
              <a:t>chaguo</a:t>
            </a:r>
            <a:r>
              <a:rPr lang="en-GB" sz="2200" cap="none" dirty="0"/>
              <a:t> lake </a:t>
            </a:r>
            <a:r>
              <a:rPr lang="en-GB" sz="2200" cap="none" dirty="0" err="1"/>
              <a:t>na</a:t>
            </a:r>
            <a:r>
              <a:rPr lang="en-GB" sz="2200" cap="none" dirty="0"/>
              <a:t> </a:t>
            </a:r>
            <a:r>
              <a:rPr lang="en-GB" sz="2200" cap="none" dirty="0" err="1"/>
              <a:t>anaweza</a:t>
            </a:r>
            <a:r>
              <a:rPr lang="en-GB" sz="2200" cap="none" dirty="0"/>
              <a:t> </a:t>
            </a:r>
            <a:r>
              <a:rPr lang="en-GB" sz="2200" cap="none" dirty="0" err="1"/>
              <a:t>kuendelea</a:t>
            </a:r>
            <a:r>
              <a:rPr lang="en-GB" sz="2200" cap="none" dirty="0"/>
              <a:t> </a:t>
            </a:r>
            <a:r>
              <a:rPr lang="en-GB" sz="2200" cap="none" dirty="0" err="1"/>
              <a:t>kuchangia</a:t>
            </a:r>
            <a:r>
              <a:rPr lang="en-GB" sz="2200" cap="none" dirty="0"/>
              <a:t> </a:t>
            </a:r>
            <a:r>
              <a:rPr lang="en-GB" sz="2200" cap="none" dirty="0" err="1"/>
              <a:t>katika</a:t>
            </a:r>
            <a:r>
              <a:rPr lang="en-GB" sz="2200" cap="none" dirty="0"/>
              <a:t> </a:t>
            </a:r>
            <a:r>
              <a:rPr lang="en-GB" sz="2200" cap="none" dirty="0" err="1"/>
              <a:t>mfuko</a:t>
            </a:r>
            <a:r>
              <a:rPr lang="en-GB" sz="2200" cap="none" dirty="0"/>
              <a:t> </a:t>
            </a:r>
            <a:r>
              <a:rPr lang="en-GB" sz="2200" cap="none" dirty="0" err="1" smtClean="0"/>
              <a:t>huo</a:t>
            </a:r>
            <a:endParaRPr lang="en-GB" sz="2200" cap="none" dirty="0" smtClean="0"/>
          </a:p>
          <a:p>
            <a:pPr lvl="1" algn="just"/>
            <a:r>
              <a:rPr lang="en-GB" sz="2200" cap="none" dirty="0" err="1"/>
              <a:t>Michango</a:t>
            </a:r>
            <a:r>
              <a:rPr lang="en-GB" sz="2200" cap="none" dirty="0"/>
              <a:t> </a:t>
            </a:r>
            <a:r>
              <a:rPr lang="en-GB" sz="2200" cap="none" dirty="0" err="1"/>
              <a:t>hiyo</a:t>
            </a:r>
            <a:r>
              <a:rPr lang="en-GB" sz="2200" cap="none" dirty="0"/>
              <a:t> </a:t>
            </a:r>
            <a:r>
              <a:rPr lang="en-GB" sz="2200" cap="none" dirty="0" err="1"/>
              <a:t>ya</a:t>
            </a:r>
            <a:r>
              <a:rPr lang="en-GB" sz="2200" cap="none" dirty="0"/>
              <a:t> </a:t>
            </a:r>
            <a:r>
              <a:rPr lang="en-GB" sz="2200" cap="none" dirty="0" err="1"/>
              <a:t>mwanachama</a:t>
            </a:r>
            <a:r>
              <a:rPr lang="en-GB" sz="2200" cap="none" dirty="0"/>
              <a:t> </a:t>
            </a:r>
            <a:r>
              <a:rPr lang="en-GB" sz="2200" cap="none" dirty="0" err="1"/>
              <a:t>itakua</a:t>
            </a:r>
            <a:r>
              <a:rPr lang="en-GB" sz="2200" cap="none" dirty="0"/>
              <a:t> </a:t>
            </a:r>
            <a:r>
              <a:rPr lang="en-GB" sz="2200" cap="none" dirty="0" err="1"/>
              <a:t>ni</a:t>
            </a:r>
            <a:r>
              <a:rPr lang="en-GB" sz="2200" cap="none" dirty="0"/>
              <a:t> </a:t>
            </a:r>
            <a:r>
              <a:rPr lang="en-GB" sz="2200" cap="none" dirty="0" err="1"/>
              <a:t>sawa</a:t>
            </a:r>
            <a:r>
              <a:rPr lang="en-GB" sz="2200" cap="none" dirty="0"/>
              <a:t> </a:t>
            </a:r>
            <a:r>
              <a:rPr lang="en-GB" sz="2200" cap="none" dirty="0" err="1"/>
              <a:t>na</a:t>
            </a:r>
            <a:r>
              <a:rPr lang="en-GB" sz="2200" cap="none" dirty="0"/>
              <a:t> </a:t>
            </a:r>
            <a:r>
              <a:rPr lang="en-GB" sz="2200" cap="none" dirty="0" err="1"/>
              <a:t>malipo</a:t>
            </a:r>
            <a:r>
              <a:rPr lang="en-GB" sz="2200" cap="none" dirty="0"/>
              <a:t> </a:t>
            </a:r>
            <a:r>
              <a:rPr lang="en-GB" sz="2200" cap="none" dirty="0" err="1"/>
              <a:t>ya</a:t>
            </a:r>
            <a:r>
              <a:rPr lang="en-GB" sz="2200" cap="none" dirty="0"/>
              <a:t> </a:t>
            </a:r>
            <a:r>
              <a:rPr lang="en-GB" sz="2200" cap="none" dirty="0" err="1"/>
              <a:t>mkupuo</a:t>
            </a:r>
            <a:r>
              <a:rPr lang="en-GB" sz="2200" cap="none" dirty="0"/>
              <a:t> </a:t>
            </a:r>
            <a:r>
              <a:rPr lang="en-GB" sz="2200" cap="none" dirty="0" err="1"/>
              <a:t>maalum</a:t>
            </a:r>
            <a:r>
              <a:rPr lang="en-GB" sz="2200" cap="none" dirty="0"/>
              <a:t> </a:t>
            </a:r>
            <a:r>
              <a:rPr lang="en-GB" sz="2200" cap="none" dirty="0" err="1"/>
              <a:t>ukitoa</a:t>
            </a:r>
            <a:r>
              <a:rPr lang="en-GB" sz="2200" cap="none" dirty="0"/>
              <a:t> </a:t>
            </a:r>
            <a:r>
              <a:rPr lang="en-GB" sz="2200" cap="none" dirty="0" err="1"/>
              <a:t>mafao</a:t>
            </a:r>
            <a:r>
              <a:rPr lang="en-GB" sz="2200" cap="none" dirty="0"/>
              <a:t> </a:t>
            </a:r>
            <a:r>
              <a:rPr lang="en-GB" sz="2200" cap="none" dirty="0" err="1"/>
              <a:t>ya</a:t>
            </a:r>
            <a:r>
              <a:rPr lang="en-GB" sz="2200" cap="none" dirty="0"/>
              <a:t> </a:t>
            </a:r>
            <a:r>
              <a:rPr lang="en-GB" sz="2200" cap="none" dirty="0" err="1"/>
              <a:t>upotevu</a:t>
            </a:r>
            <a:r>
              <a:rPr lang="en-GB" sz="2200" cap="none" dirty="0"/>
              <a:t> </a:t>
            </a:r>
            <a:r>
              <a:rPr lang="en-GB" sz="2200" cap="none" dirty="0" err="1"/>
              <a:t>wa</a:t>
            </a:r>
            <a:r>
              <a:rPr lang="en-GB" sz="2200" cap="none" dirty="0"/>
              <a:t> </a:t>
            </a:r>
            <a:r>
              <a:rPr lang="en-GB" sz="2200" cap="none" dirty="0" err="1"/>
              <a:t>ajira</a:t>
            </a:r>
            <a:r>
              <a:rPr lang="en-GB" sz="2200" cap="none" dirty="0"/>
              <a:t> </a:t>
            </a:r>
            <a:r>
              <a:rPr lang="en-GB" sz="2200" cap="none" dirty="0" err="1"/>
              <a:t>aliyokwisha</a:t>
            </a:r>
            <a:r>
              <a:rPr lang="en-GB" sz="2200" cap="none" dirty="0"/>
              <a:t> </a:t>
            </a:r>
            <a:r>
              <a:rPr lang="en-GB" sz="2200" cap="none" dirty="0" err="1"/>
              <a:t>kulipwa</a:t>
            </a:r>
            <a:endParaRPr lang="en-GB" sz="2200" cap="none"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0"/>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26735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075267" y="1964266"/>
            <a:ext cx="10515600" cy="4668763"/>
          </a:xfrm>
          <a:prstGeom prst="rect">
            <a:avLst/>
          </a:prstGeom>
        </p:spPr>
        <p:txBody>
          <a:bodyPr>
            <a:normAutofit/>
          </a:bodyPr>
          <a:lstStyle/>
          <a:p>
            <a:pPr algn="just"/>
            <a:r>
              <a:rPr lang="en-GB" sz="2400" cap="none" dirty="0"/>
              <a:t>Kwa </a:t>
            </a:r>
            <a:r>
              <a:rPr lang="en-GB" sz="2400" cap="none" dirty="0" err="1"/>
              <a:t>mwanachama</a:t>
            </a:r>
            <a:r>
              <a:rPr lang="en-GB" sz="2400" cap="none" dirty="0"/>
              <a:t> </a:t>
            </a:r>
            <a:r>
              <a:rPr lang="en-GB" sz="2400" cap="none" dirty="0" err="1"/>
              <a:t>aliyechangia</a:t>
            </a:r>
            <a:r>
              <a:rPr lang="en-GB" sz="2400" cap="none" dirty="0"/>
              <a:t> </a:t>
            </a:r>
            <a:r>
              <a:rPr lang="en-GB" sz="2400" cap="none" dirty="0" err="1"/>
              <a:t>chini</a:t>
            </a:r>
            <a:r>
              <a:rPr lang="en-GB" sz="2400" cap="none" dirty="0"/>
              <a:t> </a:t>
            </a:r>
            <a:r>
              <a:rPr lang="en-GB" sz="2400" cap="none" dirty="0" err="1"/>
              <a:t>ya</a:t>
            </a:r>
            <a:r>
              <a:rPr lang="en-GB" sz="2400" cap="none" dirty="0"/>
              <a:t> </a:t>
            </a:r>
            <a:r>
              <a:rPr lang="en-GB" sz="2400" cap="none" dirty="0" err="1"/>
              <a:t>miezi</a:t>
            </a:r>
            <a:r>
              <a:rPr lang="en-GB" sz="2400" cap="none" dirty="0"/>
              <a:t> 18 </a:t>
            </a:r>
            <a:r>
              <a:rPr lang="en-GB" sz="2400" cap="none" dirty="0" err="1"/>
              <a:t>atalipwa</a:t>
            </a:r>
            <a:r>
              <a:rPr lang="en-GB" sz="2400" cap="none" dirty="0"/>
              <a:t> </a:t>
            </a:r>
            <a:r>
              <a:rPr lang="en-GB" sz="2400" cap="none" dirty="0" err="1"/>
              <a:t>asilimia</a:t>
            </a:r>
            <a:r>
              <a:rPr lang="en-GB" sz="2400" cap="none" dirty="0"/>
              <a:t> 50 </a:t>
            </a:r>
            <a:r>
              <a:rPr lang="en-GB" sz="2400" cap="none" dirty="0" err="1"/>
              <a:t>ya</a:t>
            </a:r>
            <a:r>
              <a:rPr lang="en-GB" sz="2400" cap="none" dirty="0"/>
              <a:t> </a:t>
            </a:r>
            <a:r>
              <a:rPr lang="en-GB" sz="2400" cap="none" dirty="0" err="1"/>
              <a:t>michango</a:t>
            </a:r>
            <a:r>
              <a:rPr lang="en-GB" sz="2400" cap="none" dirty="0"/>
              <a:t> </a:t>
            </a:r>
            <a:r>
              <a:rPr lang="en-GB" sz="2400" cap="none" dirty="0" err="1"/>
              <a:t>yake</a:t>
            </a:r>
            <a:r>
              <a:rPr lang="en-GB" sz="2400" cap="none" dirty="0"/>
              <a:t> </a:t>
            </a:r>
          </a:p>
          <a:p>
            <a:pPr algn="just"/>
            <a:r>
              <a:rPr lang="en-GB" sz="2400" cap="none" dirty="0"/>
              <a:t>Kama </a:t>
            </a:r>
            <a:r>
              <a:rPr lang="en-GB" sz="2400" cap="none" dirty="0" err="1"/>
              <a:t>mwanachama</a:t>
            </a:r>
            <a:r>
              <a:rPr lang="en-GB" sz="2400" cap="none" dirty="0"/>
              <a:t> </a:t>
            </a:r>
            <a:r>
              <a:rPr lang="en-GB" sz="2400" cap="none" dirty="0" err="1"/>
              <a:t>atakosa</a:t>
            </a:r>
            <a:r>
              <a:rPr lang="en-GB" sz="2400" cap="none" dirty="0"/>
              <a:t> </a:t>
            </a:r>
            <a:r>
              <a:rPr lang="en-GB" sz="2400" cap="none" dirty="0" err="1"/>
              <a:t>ajira</a:t>
            </a:r>
            <a:r>
              <a:rPr lang="en-GB" sz="2400" cap="none" dirty="0"/>
              <a:t> </a:t>
            </a:r>
            <a:r>
              <a:rPr lang="en-GB" sz="2400" cap="none" dirty="0" err="1"/>
              <a:t>baada</a:t>
            </a:r>
            <a:r>
              <a:rPr lang="en-GB" sz="2400" cap="none" dirty="0"/>
              <a:t> </a:t>
            </a:r>
            <a:r>
              <a:rPr lang="en-GB" sz="2400" cap="none" dirty="0" err="1"/>
              <a:t>ya</a:t>
            </a:r>
            <a:r>
              <a:rPr lang="en-GB" sz="2400" cap="none" dirty="0"/>
              <a:t> </a:t>
            </a:r>
            <a:r>
              <a:rPr lang="en-GB" sz="2400" cap="none" dirty="0" err="1"/>
              <a:t>miezi</a:t>
            </a:r>
            <a:r>
              <a:rPr lang="en-GB" sz="2400" cap="none" dirty="0"/>
              <a:t> 18 </a:t>
            </a:r>
            <a:r>
              <a:rPr lang="en-GB" sz="2400" cap="none" dirty="0" err="1"/>
              <a:t>baada</a:t>
            </a:r>
            <a:r>
              <a:rPr lang="en-GB" sz="2400" cap="none" dirty="0"/>
              <a:t> </a:t>
            </a:r>
            <a:r>
              <a:rPr lang="en-GB" sz="2400" cap="none" dirty="0" err="1"/>
              <a:t>ya</a:t>
            </a:r>
            <a:r>
              <a:rPr lang="en-GB" sz="2400" cap="none" dirty="0"/>
              <a:t> </a:t>
            </a:r>
            <a:r>
              <a:rPr lang="en-GB" sz="2400" cap="none" dirty="0" err="1"/>
              <a:t>malipo</a:t>
            </a:r>
            <a:r>
              <a:rPr lang="en-GB" sz="2400" cap="none" dirty="0"/>
              <a:t> </a:t>
            </a:r>
            <a:r>
              <a:rPr lang="en-GB" sz="2400" cap="none" dirty="0" err="1"/>
              <a:t>haya</a:t>
            </a:r>
            <a:r>
              <a:rPr lang="en-GB" sz="2400" cap="none" dirty="0"/>
              <a:t> </a:t>
            </a:r>
            <a:r>
              <a:rPr lang="en-GB" sz="2400" cap="none" dirty="0" err="1"/>
              <a:t>kukoma</a:t>
            </a:r>
            <a:r>
              <a:rPr lang="en-GB" sz="2400" cap="none" dirty="0"/>
              <a:t>, </a:t>
            </a:r>
            <a:r>
              <a:rPr lang="en-GB" sz="2400" cap="none" dirty="0" err="1"/>
              <a:t>ataweza</a:t>
            </a:r>
            <a:r>
              <a:rPr lang="en-GB" sz="2400" cap="none" dirty="0"/>
              <a:t> </a:t>
            </a:r>
            <a:r>
              <a:rPr lang="en-GB" sz="2400" cap="none" dirty="0" err="1"/>
              <a:t>kubadilisha</a:t>
            </a:r>
            <a:r>
              <a:rPr lang="en-GB" sz="2400" cap="none" dirty="0"/>
              <a:t> </a:t>
            </a:r>
            <a:r>
              <a:rPr lang="en-GB" sz="2400" cap="none" dirty="0" err="1"/>
              <a:t>michango</a:t>
            </a:r>
            <a:r>
              <a:rPr lang="en-GB" sz="2400" cap="none" dirty="0"/>
              <a:t> </a:t>
            </a:r>
            <a:r>
              <a:rPr lang="en-GB" sz="2400" cap="none" dirty="0" err="1"/>
              <a:t>yake</a:t>
            </a:r>
            <a:r>
              <a:rPr lang="en-GB" sz="2400" cap="none" dirty="0"/>
              <a:t> </a:t>
            </a:r>
            <a:r>
              <a:rPr lang="en-GB" sz="2400" cap="none" dirty="0" err="1"/>
              <a:t>kwenda</a:t>
            </a:r>
            <a:r>
              <a:rPr lang="en-GB" sz="2400" cap="none" dirty="0"/>
              <a:t> </a:t>
            </a:r>
            <a:r>
              <a:rPr lang="en-GB" sz="2400" cap="none" dirty="0" err="1"/>
              <a:t>kwenye</a:t>
            </a:r>
            <a:r>
              <a:rPr lang="en-GB" sz="2400" cap="none" dirty="0"/>
              <a:t> </a:t>
            </a:r>
            <a:r>
              <a:rPr lang="en-GB" sz="2400" cap="none" dirty="0" err="1"/>
              <a:t>Mfuko</a:t>
            </a:r>
            <a:r>
              <a:rPr lang="en-GB" sz="2400" cap="none" dirty="0"/>
              <a:t> </a:t>
            </a:r>
            <a:r>
              <a:rPr lang="en-GB" sz="2400" cap="none" dirty="0" err="1"/>
              <a:t>wa</a:t>
            </a:r>
            <a:r>
              <a:rPr lang="en-GB" sz="2400" cap="none" dirty="0"/>
              <a:t> </a:t>
            </a:r>
            <a:r>
              <a:rPr lang="en-GB" sz="2400" cap="none" dirty="0" err="1"/>
              <a:t>hiari</a:t>
            </a:r>
            <a:r>
              <a:rPr lang="en-GB" sz="2400" cap="none" dirty="0"/>
              <a:t> </a:t>
            </a:r>
            <a:r>
              <a:rPr lang="en-GB" sz="2400" cap="none" dirty="0" err="1"/>
              <a:t>wa</a:t>
            </a:r>
            <a:r>
              <a:rPr lang="en-GB" sz="2400" cap="none" dirty="0"/>
              <a:t> </a:t>
            </a:r>
            <a:r>
              <a:rPr lang="en-GB" sz="2400" cap="none" dirty="0" err="1"/>
              <a:t>chaguo</a:t>
            </a:r>
            <a:r>
              <a:rPr lang="en-GB" sz="2400" cap="none" dirty="0"/>
              <a:t> lake </a:t>
            </a:r>
            <a:r>
              <a:rPr lang="en-GB" sz="2400" cap="none" dirty="0" err="1"/>
              <a:t>kwa</a:t>
            </a:r>
            <a:r>
              <a:rPr lang="en-GB" sz="2400" cap="none" dirty="0"/>
              <a:t> </a:t>
            </a:r>
            <a:r>
              <a:rPr lang="en-GB" sz="2400" cap="none" dirty="0" err="1"/>
              <a:t>kumuandikia</a:t>
            </a:r>
            <a:r>
              <a:rPr lang="en-GB" sz="2400" cap="none" dirty="0"/>
              <a:t> </a:t>
            </a:r>
            <a:r>
              <a:rPr lang="en-GB" sz="2400" cap="none" dirty="0" err="1"/>
              <a:t>Mkurungenzi</a:t>
            </a:r>
            <a:r>
              <a:rPr lang="en-GB" sz="2400" cap="none" dirty="0"/>
              <a:t> </a:t>
            </a:r>
            <a:r>
              <a:rPr lang="en-GB" sz="2400" cap="none" dirty="0" err="1"/>
              <a:t>Mkuu</a:t>
            </a:r>
            <a:r>
              <a:rPr lang="en-GB" sz="2400" cap="none" dirty="0"/>
              <a:t> </a:t>
            </a:r>
            <a:r>
              <a:rPr lang="en-GB" sz="2400" cap="none" dirty="0" err="1"/>
              <a:t>kuomba</a:t>
            </a:r>
            <a:r>
              <a:rPr lang="en-GB" sz="2400" cap="none" dirty="0"/>
              <a:t> </a:t>
            </a:r>
            <a:r>
              <a:rPr lang="en-GB" sz="2400" cap="none" dirty="0" err="1"/>
              <a:t>kuhamisha</a:t>
            </a:r>
            <a:r>
              <a:rPr lang="en-GB" sz="2400" cap="none" dirty="0"/>
              <a:t> </a:t>
            </a:r>
            <a:r>
              <a:rPr lang="en-GB" sz="2400" cap="none" dirty="0" err="1"/>
              <a:t>michango</a:t>
            </a:r>
            <a:r>
              <a:rPr lang="en-GB" sz="2400" cap="none" dirty="0"/>
              <a:t> </a:t>
            </a:r>
            <a:r>
              <a:rPr lang="en-GB" sz="2400" cap="none" dirty="0" err="1"/>
              <a:t>hiyo</a:t>
            </a:r>
            <a:r>
              <a:rPr lang="en-GB" sz="2400" cap="none" dirty="0"/>
              <a:t> </a:t>
            </a:r>
            <a:r>
              <a:rPr lang="en-GB" sz="2400" cap="none" dirty="0" err="1"/>
              <a:t>na</a:t>
            </a:r>
            <a:r>
              <a:rPr lang="en-GB" sz="2400" cap="none" dirty="0"/>
              <a:t> </a:t>
            </a:r>
            <a:r>
              <a:rPr lang="en-GB" sz="2400" cap="none" dirty="0" err="1"/>
              <a:t>anaweza</a:t>
            </a:r>
            <a:r>
              <a:rPr lang="en-GB" sz="2400" cap="none" dirty="0"/>
              <a:t> </a:t>
            </a:r>
            <a:r>
              <a:rPr lang="en-GB" sz="2400" cap="none" dirty="0" err="1"/>
              <a:t>kuendelea</a:t>
            </a:r>
            <a:r>
              <a:rPr lang="en-GB" sz="2400" cap="none" dirty="0"/>
              <a:t> </a:t>
            </a:r>
            <a:r>
              <a:rPr lang="en-GB" sz="2400" cap="none" dirty="0" err="1"/>
              <a:t>kuchangia</a:t>
            </a:r>
            <a:r>
              <a:rPr lang="en-GB" sz="2400" cap="none" dirty="0"/>
              <a:t> </a:t>
            </a:r>
            <a:r>
              <a:rPr lang="en-GB" sz="2400" cap="none" dirty="0" err="1"/>
              <a:t>katika</a:t>
            </a:r>
            <a:r>
              <a:rPr lang="en-GB" sz="2400" cap="none" dirty="0"/>
              <a:t> </a:t>
            </a:r>
            <a:r>
              <a:rPr lang="en-GB" sz="2400" cap="none" dirty="0" err="1"/>
              <a:t>mfuko</a:t>
            </a:r>
            <a:r>
              <a:rPr lang="en-GB" sz="2400" cap="none" dirty="0"/>
              <a:t>  </a:t>
            </a:r>
            <a:r>
              <a:rPr lang="en-GB" sz="2400" cap="none" dirty="0" err="1"/>
              <a:t>huo</a:t>
            </a:r>
            <a:endParaRPr lang="en-GB" sz="2400" cap="none" dirty="0"/>
          </a:p>
          <a:p>
            <a:pPr algn="just"/>
            <a:r>
              <a:rPr lang="en-GB" sz="2400" cap="none" dirty="0" err="1"/>
              <a:t>Michango</a:t>
            </a:r>
            <a:r>
              <a:rPr lang="en-GB" sz="2400" cap="none" dirty="0"/>
              <a:t> </a:t>
            </a:r>
            <a:r>
              <a:rPr lang="en-GB" sz="2400" cap="none" dirty="0" err="1"/>
              <a:t>hiyo</a:t>
            </a:r>
            <a:r>
              <a:rPr lang="en-GB" sz="2400" cap="none" dirty="0"/>
              <a:t> </a:t>
            </a:r>
            <a:r>
              <a:rPr lang="en-GB" sz="2400" cap="none" dirty="0" err="1"/>
              <a:t>ya</a:t>
            </a:r>
            <a:r>
              <a:rPr lang="en-GB" sz="2400" cap="none" dirty="0"/>
              <a:t> </a:t>
            </a:r>
            <a:r>
              <a:rPr lang="en-GB" sz="2400" cap="none" dirty="0" err="1"/>
              <a:t>mwanachama</a:t>
            </a:r>
            <a:r>
              <a:rPr lang="en-GB" sz="2400" cap="none" dirty="0"/>
              <a:t> </a:t>
            </a:r>
            <a:r>
              <a:rPr lang="en-GB" sz="2400" cap="none" dirty="0" err="1"/>
              <a:t>itakua</a:t>
            </a:r>
            <a:r>
              <a:rPr lang="en-GB" sz="2400" cap="none" dirty="0"/>
              <a:t> </a:t>
            </a:r>
            <a:r>
              <a:rPr lang="en-GB" sz="2400" cap="none" dirty="0" err="1"/>
              <a:t>ni</a:t>
            </a:r>
            <a:r>
              <a:rPr lang="en-GB" sz="2400" cap="none" dirty="0"/>
              <a:t> </a:t>
            </a:r>
            <a:r>
              <a:rPr lang="en-GB" sz="2400" cap="none" dirty="0" err="1"/>
              <a:t>sawa</a:t>
            </a:r>
            <a:r>
              <a:rPr lang="en-GB" sz="2400" cap="none" dirty="0"/>
              <a:t> </a:t>
            </a:r>
            <a:r>
              <a:rPr lang="en-GB" sz="2400" cap="none" dirty="0" err="1"/>
              <a:t>na</a:t>
            </a:r>
            <a:r>
              <a:rPr lang="en-GB" sz="2400" cap="none" dirty="0"/>
              <a:t> </a:t>
            </a:r>
            <a:r>
              <a:rPr lang="en-GB" sz="2400" cap="none" dirty="0" err="1"/>
              <a:t>malipo</a:t>
            </a:r>
            <a:r>
              <a:rPr lang="en-GB" sz="2400" cap="none" dirty="0"/>
              <a:t> </a:t>
            </a:r>
            <a:r>
              <a:rPr lang="en-GB" sz="2400" cap="none" dirty="0" err="1"/>
              <a:t>ya</a:t>
            </a:r>
            <a:r>
              <a:rPr lang="en-GB" sz="2400" cap="none" dirty="0"/>
              <a:t> </a:t>
            </a:r>
            <a:r>
              <a:rPr lang="en-GB" sz="2400" cap="none" dirty="0" err="1"/>
              <a:t>mkupuo</a:t>
            </a:r>
            <a:r>
              <a:rPr lang="en-GB" sz="2400" cap="none" dirty="0"/>
              <a:t> </a:t>
            </a:r>
            <a:r>
              <a:rPr lang="en-GB" sz="2400" cap="none" dirty="0" err="1"/>
              <a:t>maalum</a:t>
            </a:r>
            <a:r>
              <a:rPr lang="en-GB" sz="2400" cap="none" dirty="0"/>
              <a:t> </a:t>
            </a:r>
            <a:r>
              <a:rPr lang="en-GB" sz="2400" cap="none" dirty="0" err="1"/>
              <a:t>ukitoa</a:t>
            </a:r>
            <a:r>
              <a:rPr lang="en-GB" sz="2400" cap="none" dirty="0"/>
              <a:t> </a:t>
            </a:r>
            <a:r>
              <a:rPr lang="en-GB" sz="2400" cap="none" dirty="0" err="1"/>
              <a:t>mafao</a:t>
            </a:r>
            <a:r>
              <a:rPr lang="en-GB" sz="2400" cap="none" dirty="0"/>
              <a:t> </a:t>
            </a:r>
            <a:r>
              <a:rPr lang="en-GB" sz="2400" cap="none" dirty="0" err="1"/>
              <a:t>ya</a:t>
            </a:r>
            <a:r>
              <a:rPr lang="en-GB" sz="2400" cap="none" dirty="0"/>
              <a:t> </a:t>
            </a:r>
            <a:r>
              <a:rPr lang="en-GB" sz="2400" cap="none" dirty="0" err="1"/>
              <a:t>upotevu</a:t>
            </a:r>
            <a:r>
              <a:rPr lang="en-GB" sz="2400" cap="none" dirty="0"/>
              <a:t> </a:t>
            </a:r>
            <a:r>
              <a:rPr lang="en-GB" sz="2400" cap="none" dirty="0" err="1"/>
              <a:t>wa</a:t>
            </a:r>
            <a:r>
              <a:rPr lang="en-GB" sz="2400" cap="none" dirty="0"/>
              <a:t> </a:t>
            </a:r>
            <a:r>
              <a:rPr lang="en-GB" sz="2400" cap="none" dirty="0" err="1"/>
              <a:t>ajira</a:t>
            </a:r>
            <a:r>
              <a:rPr lang="en-GB" sz="2400" cap="none" dirty="0"/>
              <a:t> </a:t>
            </a:r>
            <a:r>
              <a:rPr lang="en-GB" sz="2400" cap="none" dirty="0" err="1"/>
              <a:t>aliyokwisha</a:t>
            </a:r>
            <a:r>
              <a:rPr lang="en-GB" sz="2400" cap="none" dirty="0"/>
              <a:t> </a:t>
            </a:r>
            <a:r>
              <a:rPr lang="en-GB" sz="2400" cap="none" dirty="0" err="1"/>
              <a:t>kulipwa</a:t>
            </a:r>
            <a:endParaRPr lang="en-GB" sz="2400" cap="none" dirty="0"/>
          </a:p>
          <a:p>
            <a:endParaRPr lang="en-GB" dirty="0" smtClean="0"/>
          </a:p>
        </p:txBody>
      </p:sp>
      <p:sp>
        <p:nvSpPr>
          <p:cNvPr id="4" name="Rectangle 3"/>
          <p:cNvSpPr/>
          <p:nvPr/>
        </p:nvSpPr>
        <p:spPr>
          <a:xfrm>
            <a:off x="1807634" y="616940"/>
            <a:ext cx="9050866" cy="584775"/>
          </a:xfrm>
          <a:prstGeom prst="rect">
            <a:avLst/>
          </a:prstGeom>
          <a:solidFill>
            <a:schemeClr val="accent1">
              <a:lumMod val="40000"/>
              <a:lumOff val="60000"/>
            </a:schemeClr>
          </a:solidFill>
        </p:spPr>
        <p:txBody>
          <a:bodyPr wrap="square">
            <a:spAutoFit/>
          </a:bodyPr>
          <a:lstStyle/>
          <a:p>
            <a:r>
              <a:rPr lang="en-GB" sz="3200" b="1" dirty="0" smtClean="0"/>
              <a:t>..... Muda </a:t>
            </a:r>
            <a:r>
              <a:rPr lang="en-GB" sz="3200" b="1" dirty="0" err="1"/>
              <a:t>wa</a:t>
            </a:r>
            <a:r>
              <a:rPr lang="en-GB" sz="3200" b="1" dirty="0"/>
              <a:t> </a:t>
            </a:r>
            <a:r>
              <a:rPr lang="en-GB" sz="3200" b="1" dirty="0" err="1"/>
              <a:t>ulipaji</a:t>
            </a:r>
            <a:r>
              <a:rPr lang="en-GB" sz="3200" b="1" dirty="0"/>
              <a:t> </a:t>
            </a:r>
            <a:r>
              <a:rPr lang="en-GB" sz="3200" b="1" dirty="0" err="1"/>
              <a:t>wa</a:t>
            </a:r>
            <a:r>
              <a:rPr lang="en-GB" sz="3200" b="1" dirty="0"/>
              <a:t> </a:t>
            </a:r>
            <a:r>
              <a:rPr lang="en-GB" sz="3200" b="1" dirty="0" err="1"/>
              <a:t>mafao</a:t>
            </a:r>
            <a:r>
              <a:rPr lang="en-GB" sz="3200" b="1" dirty="0"/>
              <a:t> </a:t>
            </a:r>
            <a:r>
              <a:rPr lang="en-GB" sz="3200" b="1" dirty="0" err="1"/>
              <a:t>ya</a:t>
            </a:r>
            <a:r>
              <a:rPr lang="en-GB" sz="3200" b="1" dirty="0"/>
              <a:t> </a:t>
            </a:r>
            <a:r>
              <a:rPr lang="en-GB" sz="3200" b="1" dirty="0" err="1"/>
              <a:t>upotevu</a:t>
            </a:r>
            <a:r>
              <a:rPr lang="en-GB" sz="3200" b="1" dirty="0"/>
              <a:t> </a:t>
            </a:r>
            <a:r>
              <a:rPr lang="en-GB" sz="3200" b="1" dirty="0" err="1"/>
              <a:t>wa</a:t>
            </a:r>
            <a:r>
              <a:rPr lang="en-GB" sz="3200" b="1" dirty="0"/>
              <a:t> </a:t>
            </a:r>
            <a:r>
              <a:rPr lang="en-GB" sz="3200" b="1" dirty="0" err="1"/>
              <a:t>ajira</a:t>
            </a:r>
            <a:r>
              <a:rPr lang="en-GB" sz="3200" b="1" dirty="0"/>
              <a:t>; </a:t>
            </a:r>
            <a:endParaRPr lang="en-GB" sz="3200" dirty="0"/>
          </a:p>
        </p:txBody>
      </p:sp>
      <p:pic>
        <p:nvPicPr>
          <p:cNvPr id="5" name="Picture 4">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0"/>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57436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7300" y="308769"/>
            <a:ext cx="9697720" cy="1066800"/>
          </a:xfrm>
          <a:solidFill>
            <a:schemeClr val="accent1">
              <a:lumMod val="40000"/>
              <a:lumOff val="60000"/>
            </a:schemeClr>
          </a:solidFill>
        </p:spPr>
        <p:txBody>
          <a:bodyPr>
            <a:normAutofit fontScale="90000"/>
          </a:bodyPr>
          <a:lstStyle/>
          <a:p>
            <a:r>
              <a:rPr lang="en-GB" sz="4000" b="1" dirty="0" smtClean="0">
                <a:latin typeface="+mn-lt"/>
              </a:rPr>
              <a:t>I) </a:t>
            </a:r>
            <a:r>
              <a:rPr lang="en-GB" sz="4000" b="1" dirty="0" err="1" smtClean="0">
                <a:latin typeface="+mn-lt"/>
              </a:rPr>
              <a:t>Ukokotoaji</a:t>
            </a:r>
            <a:r>
              <a:rPr lang="en-GB" sz="4000" b="1" dirty="0" smtClean="0">
                <a:latin typeface="+mn-lt"/>
              </a:rPr>
              <a:t> </a:t>
            </a:r>
            <a:r>
              <a:rPr lang="en-GB" sz="4000" b="1" dirty="0" err="1" smtClean="0">
                <a:latin typeface="+mn-lt"/>
              </a:rPr>
              <a:t>wa</a:t>
            </a:r>
            <a:r>
              <a:rPr lang="en-GB" sz="4000" b="1" dirty="0" smtClean="0">
                <a:latin typeface="+mn-lt"/>
              </a:rPr>
              <a:t> </a:t>
            </a:r>
            <a:r>
              <a:rPr lang="en-GB" sz="4000" b="1" dirty="0" err="1" smtClean="0">
                <a:latin typeface="+mn-lt"/>
              </a:rPr>
              <a:t>Mafao</a:t>
            </a:r>
            <a:r>
              <a:rPr lang="en-GB" sz="4000" b="1" dirty="0" smtClean="0">
                <a:latin typeface="+mn-lt"/>
              </a:rPr>
              <a:t> </a:t>
            </a:r>
            <a:r>
              <a:rPr lang="en-GB" sz="4000" b="1" dirty="0" err="1" smtClean="0">
                <a:latin typeface="+mn-lt"/>
              </a:rPr>
              <a:t>ya</a:t>
            </a:r>
            <a:r>
              <a:rPr lang="en-GB" sz="4000" b="1" dirty="0" smtClean="0">
                <a:latin typeface="+mn-lt"/>
              </a:rPr>
              <a:t> </a:t>
            </a:r>
            <a:r>
              <a:rPr lang="en-GB" sz="4000" b="1" dirty="0" err="1" smtClean="0">
                <a:latin typeface="+mn-lt"/>
              </a:rPr>
              <a:t>Malipo</a:t>
            </a:r>
            <a:r>
              <a:rPr lang="en-GB" sz="4000" b="1" dirty="0" smtClean="0">
                <a:latin typeface="+mn-lt"/>
              </a:rPr>
              <a:t> </a:t>
            </a:r>
            <a:r>
              <a:rPr lang="en-GB" sz="4000" b="1" dirty="0" err="1" smtClean="0">
                <a:latin typeface="+mn-lt"/>
              </a:rPr>
              <a:t>ya</a:t>
            </a:r>
            <a:r>
              <a:rPr lang="en-GB" sz="4000" b="1" dirty="0" smtClean="0">
                <a:latin typeface="+mn-lt"/>
              </a:rPr>
              <a:t> </a:t>
            </a:r>
            <a:r>
              <a:rPr lang="en-GB" sz="4000" b="1" dirty="0" err="1" smtClean="0">
                <a:latin typeface="+mn-lt"/>
              </a:rPr>
              <a:t>Ugonjwa</a:t>
            </a:r>
            <a:endParaRPr lang="en-GB" sz="4000" b="1" dirty="0">
              <a:latin typeface="+mn-lt"/>
            </a:endParaRPr>
          </a:p>
        </p:txBody>
      </p:sp>
      <p:sp>
        <p:nvSpPr>
          <p:cNvPr id="3" name="Content Placeholder 2"/>
          <p:cNvSpPr>
            <a:spLocks noGrp="1"/>
          </p:cNvSpPr>
          <p:nvPr>
            <p:ph idx="4294967295"/>
          </p:nvPr>
        </p:nvSpPr>
        <p:spPr>
          <a:xfrm>
            <a:off x="1257300" y="1553028"/>
            <a:ext cx="10515600" cy="5049520"/>
          </a:xfrm>
          <a:prstGeom prst="rect">
            <a:avLst/>
          </a:prstGeom>
        </p:spPr>
        <p:txBody>
          <a:bodyPr>
            <a:normAutofit/>
          </a:bodyPr>
          <a:lstStyle/>
          <a:p>
            <a:r>
              <a:rPr lang="en-GB" sz="2400" b="1" cap="none" dirty="0" err="1"/>
              <a:t>Vigezo</a:t>
            </a:r>
            <a:r>
              <a:rPr lang="en-GB" sz="2400" b="1" cap="none" dirty="0"/>
              <a:t> </a:t>
            </a:r>
            <a:r>
              <a:rPr lang="en-GB" sz="2400" b="1" cap="none" dirty="0" err="1"/>
              <a:t>vya</a:t>
            </a:r>
            <a:r>
              <a:rPr lang="en-GB" sz="2400" b="1" cap="none" dirty="0"/>
              <a:t> </a:t>
            </a:r>
            <a:r>
              <a:rPr lang="en-GB" sz="2400" b="1" cap="none" dirty="0" err="1"/>
              <a:t>kulipwa</a:t>
            </a:r>
            <a:r>
              <a:rPr lang="en-GB" sz="2400" b="1" cap="none" dirty="0"/>
              <a:t> </a:t>
            </a:r>
            <a:r>
              <a:rPr lang="en-GB" sz="2400" b="1" cap="none" dirty="0" err="1"/>
              <a:t>mafao</a:t>
            </a:r>
            <a:r>
              <a:rPr lang="en-GB" sz="2400" b="1" cap="none" dirty="0"/>
              <a:t> </a:t>
            </a:r>
            <a:r>
              <a:rPr lang="en-GB" sz="2400" b="1" cap="none" dirty="0" err="1"/>
              <a:t>ya</a:t>
            </a:r>
            <a:r>
              <a:rPr lang="en-GB" sz="2400" b="1" cap="none" dirty="0"/>
              <a:t> </a:t>
            </a:r>
            <a:r>
              <a:rPr lang="en-GB" sz="2400" b="1" cap="none" dirty="0" err="1"/>
              <a:t>malipo</a:t>
            </a:r>
            <a:r>
              <a:rPr lang="en-GB" sz="2400" b="1" cap="none" dirty="0"/>
              <a:t> </a:t>
            </a:r>
            <a:r>
              <a:rPr lang="en-GB" sz="2400" b="1" cap="none" dirty="0" err="1"/>
              <a:t>ya</a:t>
            </a:r>
            <a:r>
              <a:rPr lang="en-GB" sz="2400" b="1" cap="none" dirty="0"/>
              <a:t> </a:t>
            </a:r>
            <a:r>
              <a:rPr lang="en-GB" sz="2400" b="1" cap="none" dirty="0" err="1"/>
              <a:t>ugonjwa</a:t>
            </a:r>
            <a:r>
              <a:rPr lang="en-GB" sz="2400" b="1" cap="none" dirty="0"/>
              <a:t>; </a:t>
            </a:r>
            <a:r>
              <a:rPr lang="en-GB" sz="2400" b="1" cap="none" dirty="0" err="1"/>
              <a:t>kanuni</a:t>
            </a:r>
            <a:r>
              <a:rPr lang="en-GB" sz="2400" b="1" cap="none" dirty="0"/>
              <a:t> </a:t>
            </a:r>
            <a:r>
              <a:rPr lang="en-GB" sz="2400" b="1" cap="none" dirty="0" err="1"/>
              <a:t>ya</a:t>
            </a:r>
            <a:r>
              <a:rPr lang="en-GB" sz="2400" b="1" cap="none" dirty="0"/>
              <a:t> 22 </a:t>
            </a:r>
            <a:r>
              <a:rPr lang="en-GB" sz="2400" cap="none" dirty="0" err="1"/>
              <a:t>imeainisha</a:t>
            </a:r>
            <a:r>
              <a:rPr lang="en-GB" sz="2400" cap="none" dirty="0"/>
              <a:t> </a:t>
            </a:r>
            <a:r>
              <a:rPr lang="en-GB" sz="2400" cap="none" dirty="0" err="1"/>
              <a:t>vigezo</a:t>
            </a:r>
            <a:r>
              <a:rPr lang="en-GB" sz="2400" cap="none" dirty="0"/>
              <a:t> </a:t>
            </a:r>
            <a:r>
              <a:rPr lang="en-GB" sz="2400" cap="none" dirty="0" err="1"/>
              <a:t>vya</a:t>
            </a:r>
            <a:r>
              <a:rPr lang="en-GB" sz="2400" cap="none" dirty="0"/>
              <a:t> </a:t>
            </a:r>
            <a:r>
              <a:rPr lang="en-GB" sz="2400" cap="none" dirty="0" err="1"/>
              <a:t>kulipwa</a:t>
            </a:r>
            <a:r>
              <a:rPr lang="en-GB" sz="2400" cap="none" dirty="0"/>
              <a:t> </a:t>
            </a:r>
            <a:r>
              <a:rPr lang="en-GB" sz="2400" cap="none" dirty="0" err="1"/>
              <a:t>fao</a:t>
            </a:r>
            <a:r>
              <a:rPr lang="en-GB" sz="2400" cap="none" dirty="0"/>
              <a:t> </a:t>
            </a:r>
            <a:r>
              <a:rPr lang="en-GB" sz="2400" cap="none" dirty="0" err="1"/>
              <a:t>hili</a:t>
            </a:r>
            <a:r>
              <a:rPr lang="en-GB" sz="2400" cap="none" dirty="0"/>
              <a:t> </a:t>
            </a:r>
            <a:r>
              <a:rPr lang="en-GB" sz="2400" cap="none" dirty="0" err="1"/>
              <a:t>kama</a:t>
            </a:r>
            <a:r>
              <a:rPr lang="en-GB" sz="2400" cap="none" dirty="0"/>
              <a:t> </a:t>
            </a:r>
            <a:r>
              <a:rPr lang="en-GB" sz="2400" cap="none" dirty="0" err="1"/>
              <a:t>ifuatavyo</a:t>
            </a:r>
            <a:r>
              <a:rPr lang="en-GB" sz="2400" cap="none" dirty="0" smtClean="0"/>
              <a:t>:-</a:t>
            </a:r>
          </a:p>
          <a:p>
            <a:pPr lvl="1"/>
            <a:r>
              <a:rPr lang="en-GB" sz="2200" cap="none" dirty="0" err="1" smtClean="0"/>
              <a:t>Mwanachama</a:t>
            </a:r>
            <a:r>
              <a:rPr lang="en-GB" sz="2200" cap="none" dirty="0" smtClean="0"/>
              <a:t> </a:t>
            </a:r>
            <a:r>
              <a:rPr lang="en-GB" sz="2200" cap="none" dirty="0"/>
              <a:t>awe </a:t>
            </a:r>
            <a:r>
              <a:rPr lang="en-GB" sz="2200" cap="none" dirty="0" err="1"/>
              <a:t>mgonjwa</a:t>
            </a:r>
            <a:r>
              <a:rPr lang="en-GB" sz="2200" cap="none" dirty="0"/>
              <a:t> au </a:t>
            </a:r>
            <a:r>
              <a:rPr lang="en-GB" sz="2200" cap="none" dirty="0" err="1"/>
              <a:t>amepata</a:t>
            </a:r>
            <a:r>
              <a:rPr lang="en-GB" sz="2200" cap="none" dirty="0"/>
              <a:t> </a:t>
            </a:r>
            <a:r>
              <a:rPr lang="en-GB" sz="2200" cap="none" dirty="0" err="1"/>
              <a:t>ajali</a:t>
            </a:r>
            <a:r>
              <a:rPr lang="en-GB" sz="2200" cap="none" dirty="0"/>
              <a:t> </a:t>
            </a:r>
            <a:r>
              <a:rPr lang="en-GB" sz="2200" cap="none" dirty="0" err="1"/>
              <a:t>isiyotokana</a:t>
            </a:r>
            <a:r>
              <a:rPr lang="en-GB" sz="2200" cap="none" dirty="0"/>
              <a:t> </a:t>
            </a:r>
            <a:r>
              <a:rPr lang="en-GB" sz="2200" cap="none" dirty="0" err="1"/>
              <a:t>na</a:t>
            </a:r>
            <a:r>
              <a:rPr lang="en-GB" sz="2200" cap="none" dirty="0"/>
              <a:t> </a:t>
            </a:r>
            <a:r>
              <a:rPr lang="en-GB" sz="2200" cap="none" dirty="0" err="1"/>
              <a:t>kuumia</a:t>
            </a:r>
            <a:r>
              <a:rPr lang="en-GB" sz="2200" cap="none" dirty="0"/>
              <a:t> </a:t>
            </a:r>
            <a:r>
              <a:rPr lang="en-GB" sz="2200" cap="none" dirty="0" err="1" smtClean="0"/>
              <a:t>kazini</a:t>
            </a:r>
            <a:r>
              <a:rPr lang="en-GB" sz="2200" cap="none" dirty="0" smtClean="0"/>
              <a:t>;</a:t>
            </a:r>
          </a:p>
          <a:p>
            <a:pPr lvl="1"/>
            <a:r>
              <a:rPr lang="en-GB" sz="2400" cap="none" dirty="0" smtClean="0"/>
              <a:t>Awe </a:t>
            </a:r>
            <a:r>
              <a:rPr lang="en-GB" sz="2400" cap="none" dirty="0" err="1"/>
              <a:t>chini</a:t>
            </a:r>
            <a:r>
              <a:rPr lang="en-GB" sz="2400" cap="none" dirty="0"/>
              <a:t> </a:t>
            </a:r>
            <a:r>
              <a:rPr lang="en-GB" sz="2400" cap="none" dirty="0" err="1"/>
              <a:t>ya</a:t>
            </a:r>
            <a:r>
              <a:rPr lang="en-GB" sz="2400" cap="none" dirty="0"/>
              <a:t> </a:t>
            </a:r>
            <a:r>
              <a:rPr lang="en-GB" sz="2400" cap="none" dirty="0" err="1"/>
              <a:t>umri</a:t>
            </a:r>
            <a:r>
              <a:rPr lang="en-GB" sz="2400" cap="none" dirty="0"/>
              <a:t> </a:t>
            </a:r>
            <a:r>
              <a:rPr lang="en-GB" sz="2400" cap="none" dirty="0" err="1"/>
              <a:t>wa</a:t>
            </a:r>
            <a:r>
              <a:rPr lang="en-GB" sz="2400" cap="none" dirty="0"/>
              <a:t> </a:t>
            </a:r>
            <a:r>
              <a:rPr lang="en-GB" sz="2400" cap="none" dirty="0" err="1"/>
              <a:t>kustaafu</a:t>
            </a:r>
            <a:r>
              <a:rPr lang="en-GB" sz="2400" cap="none" dirty="0"/>
              <a:t> </a:t>
            </a:r>
            <a:r>
              <a:rPr lang="en-GB" sz="2400" cap="none" dirty="0" err="1"/>
              <a:t>kwa</a:t>
            </a:r>
            <a:r>
              <a:rPr lang="en-GB" sz="2400" cap="none" dirty="0"/>
              <a:t> </a:t>
            </a:r>
            <a:r>
              <a:rPr lang="en-GB" sz="2400" cap="none" dirty="0" err="1" smtClean="0"/>
              <a:t>hiari</a:t>
            </a:r>
            <a:r>
              <a:rPr lang="en-GB" sz="2400" cap="none" dirty="0" smtClean="0"/>
              <a:t>;</a:t>
            </a:r>
          </a:p>
          <a:p>
            <a:pPr lvl="1"/>
            <a:r>
              <a:rPr lang="en-GB" sz="2400" cap="none" dirty="0" smtClean="0"/>
              <a:t>Awe </a:t>
            </a:r>
            <a:r>
              <a:rPr lang="en-GB" sz="2400" cap="none" dirty="0" err="1"/>
              <a:t>amechangia</a:t>
            </a:r>
            <a:r>
              <a:rPr lang="en-GB" sz="2400" cap="none" dirty="0"/>
              <a:t> </a:t>
            </a:r>
            <a:r>
              <a:rPr lang="en-GB" sz="2400" cap="none" dirty="0" err="1"/>
              <a:t>kwenye</a:t>
            </a:r>
            <a:r>
              <a:rPr lang="en-GB" sz="2400" cap="none" dirty="0"/>
              <a:t> </a:t>
            </a:r>
            <a:r>
              <a:rPr lang="en-GB" sz="2400" cap="none" dirty="0" err="1"/>
              <a:t>mfuko</a:t>
            </a:r>
            <a:r>
              <a:rPr lang="en-GB" sz="2400" cap="none" dirty="0"/>
              <a:t> </a:t>
            </a:r>
            <a:r>
              <a:rPr lang="en-GB" sz="2400" cap="none" dirty="0" err="1"/>
              <a:t>angalau</a:t>
            </a:r>
            <a:r>
              <a:rPr lang="en-GB" sz="2400" cap="none" dirty="0"/>
              <a:t> </a:t>
            </a:r>
            <a:r>
              <a:rPr lang="en-GB" sz="2400" cap="none" dirty="0" err="1"/>
              <a:t>kwa</a:t>
            </a:r>
            <a:r>
              <a:rPr lang="en-GB" sz="2400" cap="none" dirty="0"/>
              <a:t> </a:t>
            </a:r>
            <a:r>
              <a:rPr lang="en-GB" sz="2400" cap="none" dirty="0" err="1"/>
              <a:t>miezi</a:t>
            </a:r>
            <a:r>
              <a:rPr lang="en-GB" sz="2400" cap="none" dirty="0"/>
              <a:t> 36 </a:t>
            </a:r>
            <a:r>
              <a:rPr lang="en-GB" sz="2400" cap="none" dirty="0" err="1"/>
              <a:t>ambapo</a:t>
            </a:r>
            <a:r>
              <a:rPr lang="en-GB" sz="2400" cap="none" dirty="0"/>
              <a:t> </a:t>
            </a:r>
            <a:r>
              <a:rPr lang="en-GB" sz="2400" cap="none" dirty="0" err="1"/>
              <a:t>miezi</a:t>
            </a:r>
            <a:r>
              <a:rPr lang="en-GB" sz="2400" cap="none" dirty="0"/>
              <a:t> 12 </a:t>
            </a:r>
            <a:r>
              <a:rPr lang="en-GB" sz="2400" cap="none" dirty="0" err="1"/>
              <a:t>iwe</a:t>
            </a:r>
            <a:r>
              <a:rPr lang="en-GB" sz="2400" cap="none" dirty="0"/>
              <a:t> </a:t>
            </a:r>
            <a:r>
              <a:rPr lang="en-GB" sz="2400" cap="none" dirty="0" err="1"/>
              <a:t>imechangiwa</a:t>
            </a:r>
            <a:r>
              <a:rPr lang="en-GB" sz="2400" cap="none" dirty="0"/>
              <a:t> </a:t>
            </a:r>
            <a:r>
              <a:rPr lang="en-GB" sz="2400" cap="none" dirty="0" err="1"/>
              <a:t>kabla</a:t>
            </a:r>
            <a:r>
              <a:rPr lang="en-GB" sz="2400" cap="none" dirty="0"/>
              <a:t> </a:t>
            </a:r>
            <a:r>
              <a:rPr lang="en-GB" sz="2400" cap="none" dirty="0" err="1"/>
              <a:t>ya</a:t>
            </a:r>
            <a:r>
              <a:rPr lang="en-GB" sz="2400" cap="none" dirty="0"/>
              <a:t> </a:t>
            </a:r>
            <a:r>
              <a:rPr lang="en-GB" sz="2400" cap="none" dirty="0" err="1"/>
              <a:t>kuugua</a:t>
            </a:r>
            <a:r>
              <a:rPr lang="en-GB" sz="2400" cap="none" dirty="0" smtClean="0"/>
              <a:t>.</a:t>
            </a:r>
            <a:endParaRPr lang="en-GB" sz="2600" cap="none" dirty="0"/>
          </a:p>
          <a:p>
            <a:r>
              <a:rPr lang="en-GB" sz="2400" b="1" cap="none" dirty="0" err="1"/>
              <a:t>Kiwango</a:t>
            </a:r>
            <a:r>
              <a:rPr lang="en-GB" sz="2400" b="1" cap="none" dirty="0"/>
              <a:t> cha </a:t>
            </a:r>
            <a:r>
              <a:rPr lang="en-GB" sz="2400" b="1" cap="none" dirty="0" err="1"/>
              <a:t>Mafao</a:t>
            </a:r>
            <a:r>
              <a:rPr lang="en-GB" sz="2400" b="1" cap="none" dirty="0"/>
              <a:t> </a:t>
            </a:r>
            <a:r>
              <a:rPr lang="en-GB" sz="2400" b="1" cap="none" dirty="0" err="1"/>
              <a:t>ya</a:t>
            </a:r>
            <a:r>
              <a:rPr lang="en-GB" sz="2400" b="1" cap="none" dirty="0"/>
              <a:t> </a:t>
            </a:r>
            <a:r>
              <a:rPr lang="en-GB" sz="2400" b="1" cap="none" dirty="0" err="1"/>
              <a:t>Malipo</a:t>
            </a:r>
            <a:r>
              <a:rPr lang="en-GB" sz="2400" b="1" cap="none" dirty="0"/>
              <a:t> </a:t>
            </a:r>
            <a:r>
              <a:rPr lang="en-GB" sz="2400" b="1" cap="none" dirty="0" err="1"/>
              <a:t>ya</a:t>
            </a:r>
            <a:r>
              <a:rPr lang="en-GB" sz="2400" b="1" cap="none" dirty="0"/>
              <a:t> </a:t>
            </a:r>
            <a:r>
              <a:rPr lang="en-GB" sz="2400" b="1" cap="none" dirty="0" err="1" smtClean="0"/>
              <a:t>Ugonjwa</a:t>
            </a:r>
            <a:endParaRPr lang="en-GB" sz="2400" b="1" cap="none" dirty="0" smtClean="0"/>
          </a:p>
          <a:p>
            <a:pPr lvl="1"/>
            <a:r>
              <a:rPr lang="en-GB" sz="2200" cap="none" dirty="0" err="1" smtClean="0"/>
              <a:t>Kanuni</a:t>
            </a:r>
            <a:r>
              <a:rPr lang="en-GB" sz="2200" cap="none" dirty="0" smtClean="0"/>
              <a:t> </a:t>
            </a:r>
            <a:r>
              <a:rPr lang="en-GB" sz="2200" cap="none" dirty="0" err="1"/>
              <a:t>ya</a:t>
            </a:r>
            <a:r>
              <a:rPr lang="en-GB" sz="2200" cap="none" dirty="0"/>
              <a:t> 24 </a:t>
            </a:r>
            <a:r>
              <a:rPr lang="en-GB" sz="2200" cap="none" dirty="0" err="1"/>
              <a:t>imebainisha</a:t>
            </a:r>
            <a:r>
              <a:rPr lang="en-GB" sz="2200" cap="none" dirty="0"/>
              <a:t> </a:t>
            </a:r>
            <a:r>
              <a:rPr lang="en-GB" sz="2200" cap="none" dirty="0" err="1"/>
              <a:t>kuwa</a:t>
            </a:r>
            <a:r>
              <a:rPr lang="en-GB" sz="2200" cap="none" dirty="0"/>
              <a:t> </a:t>
            </a:r>
            <a:r>
              <a:rPr lang="en-GB" sz="2200" cap="none" dirty="0" err="1"/>
              <a:t>kiwango</a:t>
            </a:r>
            <a:r>
              <a:rPr lang="en-GB" sz="2200" cap="none" dirty="0"/>
              <a:t> cha </a:t>
            </a:r>
            <a:r>
              <a:rPr lang="en-GB" sz="2200" cap="none" dirty="0" err="1"/>
              <a:t>Mafao</a:t>
            </a:r>
            <a:r>
              <a:rPr lang="en-GB" sz="2200" cap="none" dirty="0"/>
              <a:t> </a:t>
            </a:r>
            <a:r>
              <a:rPr lang="en-GB" sz="2200" cap="none" dirty="0" err="1"/>
              <a:t>ya</a:t>
            </a:r>
            <a:r>
              <a:rPr lang="en-GB" sz="2200" cap="none" dirty="0"/>
              <a:t> </a:t>
            </a:r>
            <a:r>
              <a:rPr lang="en-GB" sz="2200" cap="none" dirty="0" err="1"/>
              <a:t>Malipo</a:t>
            </a:r>
            <a:r>
              <a:rPr lang="en-GB" sz="2200" cap="none" dirty="0"/>
              <a:t> </a:t>
            </a:r>
            <a:r>
              <a:rPr lang="en-GB" sz="2200" cap="none" dirty="0" err="1"/>
              <a:t>ya</a:t>
            </a:r>
            <a:r>
              <a:rPr lang="en-GB" sz="2200" cap="none" dirty="0"/>
              <a:t> </a:t>
            </a:r>
            <a:r>
              <a:rPr lang="en-GB" sz="2200" cap="none" dirty="0" err="1"/>
              <a:t>Ugonjwa</a:t>
            </a:r>
            <a:r>
              <a:rPr lang="en-GB" sz="2200" cap="none" dirty="0"/>
              <a:t> </a:t>
            </a:r>
            <a:r>
              <a:rPr lang="en-GB" sz="2200" cap="none" dirty="0" err="1"/>
              <a:t>kuwa</a:t>
            </a:r>
            <a:r>
              <a:rPr lang="en-GB" sz="2200" cap="none" dirty="0"/>
              <a:t> </a:t>
            </a:r>
            <a:r>
              <a:rPr lang="en-GB" sz="2200" cap="none" dirty="0" err="1"/>
              <a:t>ni</a:t>
            </a:r>
            <a:r>
              <a:rPr lang="en-GB" sz="2200" cap="none" dirty="0"/>
              <a:t> </a:t>
            </a:r>
            <a:r>
              <a:rPr lang="en-GB" sz="2200" cap="none" dirty="0" err="1"/>
              <a:t>sawa</a:t>
            </a:r>
            <a:r>
              <a:rPr lang="en-GB" sz="2200" cap="none" dirty="0"/>
              <a:t> </a:t>
            </a:r>
            <a:r>
              <a:rPr lang="en-GB" sz="2200" cap="none" dirty="0" err="1"/>
              <a:t>na</a:t>
            </a:r>
            <a:r>
              <a:rPr lang="en-GB" sz="2200" cap="none" dirty="0"/>
              <a:t> </a:t>
            </a:r>
            <a:r>
              <a:rPr lang="en-GB" sz="2200" cap="none" dirty="0" err="1"/>
              <a:t>asilimia</a:t>
            </a:r>
            <a:r>
              <a:rPr lang="en-GB" sz="2200" cap="none" dirty="0"/>
              <a:t> 40 </a:t>
            </a:r>
            <a:r>
              <a:rPr lang="en-GB" sz="2200" cap="none" dirty="0" err="1"/>
              <a:t>ya</a:t>
            </a:r>
            <a:r>
              <a:rPr lang="en-GB" sz="2200" cap="none" dirty="0"/>
              <a:t> </a:t>
            </a:r>
            <a:r>
              <a:rPr lang="en-GB" sz="2200" cap="none" dirty="0" err="1"/>
              <a:t>mshahara</a:t>
            </a:r>
            <a:r>
              <a:rPr lang="en-GB" sz="2200" cap="none" dirty="0"/>
              <a:t> </a:t>
            </a:r>
            <a:r>
              <a:rPr lang="en-GB" sz="2200" cap="none" dirty="0" err="1"/>
              <a:t>wa</a:t>
            </a:r>
            <a:r>
              <a:rPr lang="en-GB" sz="2200" cap="none" dirty="0"/>
              <a:t> </a:t>
            </a:r>
            <a:r>
              <a:rPr lang="en-GB" sz="2200" cap="none" dirty="0" err="1"/>
              <a:t>mwezi</a:t>
            </a:r>
            <a:r>
              <a:rPr lang="en-GB" sz="2200" cap="none" dirty="0"/>
              <a:t> </a:t>
            </a:r>
            <a:r>
              <a:rPr lang="en-GB" sz="2200" cap="none" dirty="0" err="1"/>
              <a:t>kabla</a:t>
            </a:r>
            <a:r>
              <a:rPr lang="en-GB" sz="2200" cap="none" dirty="0"/>
              <a:t> </a:t>
            </a:r>
            <a:r>
              <a:rPr lang="en-GB" sz="2200" cap="none" dirty="0" err="1"/>
              <a:t>ya</a:t>
            </a:r>
            <a:r>
              <a:rPr lang="en-GB" sz="2200" cap="none" dirty="0"/>
              <a:t> </a:t>
            </a:r>
            <a:r>
              <a:rPr lang="en-GB" sz="2200" cap="none" dirty="0" err="1"/>
              <a:t>kuugua</a:t>
            </a:r>
            <a:r>
              <a:rPr lang="en-GB" sz="2200" cap="none" dirty="0"/>
              <a:t> </a:t>
            </a:r>
            <a:r>
              <a:rPr lang="en-GB" sz="2200" cap="none" dirty="0" err="1"/>
              <a:t>na</a:t>
            </a:r>
            <a:r>
              <a:rPr lang="en-GB" sz="2200" cap="none" dirty="0"/>
              <a:t> </a:t>
            </a:r>
            <a:r>
              <a:rPr lang="en-GB" sz="2200" cap="none" dirty="0" err="1"/>
              <a:t>atalipwa</a:t>
            </a:r>
            <a:r>
              <a:rPr lang="en-GB" sz="2200" cap="none" dirty="0"/>
              <a:t> </a:t>
            </a:r>
            <a:r>
              <a:rPr lang="en-GB" sz="2200" cap="none" dirty="0" err="1"/>
              <a:t>kwa</a:t>
            </a:r>
            <a:r>
              <a:rPr lang="en-GB" sz="2200" cap="none" dirty="0"/>
              <a:t> </a:t>
            </a:r>
            <a:r>
              <a:rPr lang="en-GB" sz="2200" cap="none" dirty="0" err="1"/>
              <a:t>muda</a:t>
            </a:r>
            <a:r>
              <a:rPr lang="en-GB" sz="2200" cap="none" dirty="0"/>
              <a:t> </a:t>
            </a:r>
            <a:r>
              <a:rPr lang="en-GB" sz="2200" cap="none" dirty="0" err="1"/>
              <a:t>wa</a:t>
            </a:r>
            <a:r>
              <a:rPr lang="en-GB" sz="2200" cap="none" dirty="0"/>
              <a:t> </a:t>
            </a:r>
            <a:r>
              <a:rPr lang="en-GB" sz="2200" cap="none" dirty="0" err="1"/>
              <a:t>miezi</a:t>
            </a:r>
            <a:r>
              <a:rPr lang="en-GB" sz="2200" cap="none" dirty="0"/>
              <a:t> </a:t>
            </a:r>
            <a:r>
              <a:rPr lang="en-GB" sz="2200" cap="none" dirty="0" err="1"/>
              <a:t>mitatu</a:t>
            </a:r>
            <a:endParaRPr lang="en-GB" sz="2200" cap="none" dirty="0"/>
          </a:p>
          <a:p>
            <a:endParaRPr lang="en-GB" dirty="0"/>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0"/>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87964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638" y="354611"/>
            <a:ext cx="9468659" cy="931025"/>
          </a:xfrm>
          <a:solidFill>
            <a:schemeClr val="accent1">
              <a:lumMod val="40000"/>
              <a:lumOff val="60000"/>
            </a:schemeClr>
          </a:solidFill>
        </p:spPr>
        <p:txBody>
          <a:bodyPr>
            <a:normAutofit fontScale="90000"/>
          </a:bodyPr>
          <a:lstStyle/>
          <a:p>
            <a:r>
              <a:rPr lang="en-GB" sz="3600" b="1" dirty="0" smtClean="0">
                <a:latin typeface="+mn-lt"/>
              </a:rPr>
              <a:t>J) </a:t>
            </a:r>
            <a:r>
              <a:rPr lang="en-GB" sz="3600" b="1" dirty="0" err="1" smtClean="0">
                <a:latin typeface="+mn-lt"/>
              </a:rPr>
              <a:t>Utoaji</a:t>
            </a:r>
            <a:r>
              <a:rPr lang="en-GB" sz="3600" b="1" dirty="0" smtClean="0">
                <a:latin typeface="+mn-lt"/>
              </a:rPr>
              <a:t> </a:t>
            </a:r>
            <a:r>
              <a:rPr lang="en-GB" sz="3600" b="1" dirty="0" err="1" smtClean="0">
                <a:latin typeface="+mn-lt"/>
              </a:rPr>
              <a:t>wa</a:t>
            </a:r>
            <a:r>
              <a:rPr lang="en-GB" sz="3600" b="1" dirty="0" smtClean="0">
                <a:latin typeface="+mn-lt"/>
              </a:rPr>
              <a:t> </a:t>
            </a:r>
            <a:r>
              <a:rPr lang="en-GB" sz="3600" b="1" dirty="0" err="1" smtClean="0">
                <a:latin typeface="+mn-lt"/>
              </a:rPr>
              <a:t>Mikopo</a:t>
            </a:r>
            <a:r>
              <a:rPr lang="en-GB" sz="3600" b="1" dirty="0" smtClean="0">
                <a:latin typeface="+mn-lt"/>
              </a:rPr>
              <a:t> </a:t>
            </a:r>
            <a:r>
              <a:rPr lang="en-GB" sz="3600" b="1" dirty="0" err="1" smtClean="0">
                <a:latin typeface="+mn-lt"/>
              </a:rPr>
              <a:t>ya</a:t>
            </a:r>
            <a:r>
              <a:rPr lang="en-GB" sz="3600" b="1" dirty="0" smtClean="0">
                <a:latin typeface="+mn-lt"/>
              </a:rPr>
              <a:t> </a:t>
            </a:r>
            <a:r>
              <a:rPr lang="en-GB" sz="3600" b="1" dirty="0" err="1" smtClean="0">
                <a:latin typeface="+mn-lt"/>
              </a:rPr>
              <a:t>nyumba</a:t>
            </a:r>
            <a:r>
              <a:rPr lang="en-GB" sz="3600" b="1" dirty="0" smtClean="0">
                <a:latin typeface="+mn-lt"/>
              </a:rPr>
              <a:t> (Home Mortgage)</a:t>
            </a:r>
            <a:endParaRPr lang="en-GB" sz="3600" b="1" dirty="0">
              <a:latin typeface="+mn-lt"/>
            </a:endParaRPr>
          </a:p>
        </p:txBody>
      </p:sp>
      <p:sp>
        <p:nvSpPr>
          <p:cNvPr id="3" name="Content Placeholder 2"/>
          <p:cNvSpPr>
            <a:spLocks noGrp="1"/>
          </p:cNvSpPr>
          <p:nvPr>
            <p:ph idx="4294967295"/>
          </p:nvPr>
        </p:nvSpPr>
        <p:spPr>
          <a:xfrm>
            <a:off x="755688" y="1509487"/>
            <a:ext cx="10112609" cy="4671180"/>
          </a:xfrm>
          <a:prstGeom prst="rect">
            <a:avLst/>
          </a:prstGeom>
        </p:spPr>
        <p:txBody>
          <a:bodyPr>
            <a:normAutofit fontScale="85000" lnSpcReduction="20000"/>
          </a:bodyPr>
          <a:lstStyle/>
          <a:p>
            <a:pPr algn="just"/>
            <a:r>
              <a:rPr lang="en-GB" sz="2800" b="1" cap="none" dirty="0" err="1"/>
              <a:t>Kanuni</a:t>
            </a:r>
            <a:r>
              <a:rPr lang="en-GB" sz="2800" b="1" dirty="0" smtClean="0"/>
              <a:t> </a:t>
            </a:r>
            <a:r>
              <a:rPr lang="en-GB" sz="2800" b="1" cap="none" dirty="0" err="1"/>
              <a:t>ya</a:t>
            </a:r>
            <a:r>
              <a:rPr lang="en-GB" sz="2800" b="1" cap="none" dirty="0"/>
              <a:t> 24 </a:t>
            </a:r>
            <a:r>
              <a:rPr lang="en-GB" sz="2800" cap="none" dirty="0" err="1"/>
              <a:t>imebainisha</a:t>
            </a:r>
            <a:r>
              <a:rPr lang="en-GB" sz="2800" cap="none" dirty="0"/>
              <a:t> </a:t>
            </a:r>
            <a:r>
              <a:rPr lang="en-GB" sz="2800" cap="none" dirty="0" err="1"/>
              <a:t>kwamba</a:t>
            </a:r>
            <a:r>
              <a:rPr lang="en-GB" sz="2800" cap="none" dirty="0"/>
              <a:t> </a:t>
            </a:r>
            <a:r>
              <a:rPr lang="en-GB" sz="2800" cap="none" dirty="0" err="1"/>
              <a:t>kila</a:t>
            </a:r>
            <a:r>
              <a:rPr lang="en-GB" sz="2800" cap="none" dirty="0"/>
              <a:t> </a:t>
            </a:r>
            <a:r>
              <a:rPr lang="en-GB" sz="2800" cap="none" dirty="0" err="1"/>
              <a:t>mwanachama</a:t>
            </a:r>
            <a:r>
              <a:rPr lang="en-GB" sz="2800" cap="none" dirty="0"/>
              <a:t> </a:t>
            </a:r>
            <a:r>
              <a:rPr lang="en-GB" sz="2800" cap="none" dirty="0" err="1"/>
              <a:t>wa</a:t>
            </a:r>
            <a:r>
              <a:rPr lang="en-GB" sz="2800" cap="none" dirty="0"/>
              <a:t> </a:t>
            </a:r>
            <a:r>
              <a:rPr lang="en-GB" sz="2800" cap="none" dirty="0" err="1"/>
              <a:t>mfuko</a:t>
            </a:r>
            <a:r>
              <a:rPr lang="en-GB" sz="2800" cap="none" dirty="0"/>
              <a:t> </a:t>
            </a:r>
            <a:r>
              <a:rPr lang="en-GB" sz="2800" cap="none" dirty="0" err="1"/>
              <a:t>ana</a:t>
            </a:r>
            <a:r>
              <a:rPr lang="en-GB" sz="2800" cap="none" dirty="0"/>
              <a:t> </a:t>
            </a:r>
            <a:r>
              <a:rPr lang="en-GB" sz="2800" cap="none" dirty="0" err="1"/>
              <a:t>haki</a:t>
            </a:r>
            <a:r>
              <a:rPr lang="en-GB" sz="2800" cap="none" dirty="0"/>
              <a:t> </a:t>
            </a:r>
            <a:r>
              <a:rPr lang="en-GB" sz="2800" cap="none" dirty="0" err="1"/>
              <a:t>ya</a:t>
            </a:r>
            <a:r>
              <a:rPr lang="en-GB" sz="2800" cap="none" dirty="0"/>
              <a:t> </a:t>
            </a:r>
            <a:r>
              <a:rPr lang="en-GB" sz="2800" cap="none" dirty="0" err="1"/>
              <a:t>kutumia</a:t>
            </a:r>
            <a:r>
              <a:rPr lang="en-GB" sz="2800" cap="none" dirty="0"/>
              <a:t> </a:t>
            </a:r>
            <a:r>
              <a:rPr lang="en-GB" sz="2800" cap="none" dirty="0" err="1"/>
              <a:t>mafao</a:t>
            </a:r>
            <a:r>
              <a:rPr lang="en-GB" sz="2800" cap="none" dirty="0"/>
              <a:t> </a:t>
            </a:r>
            <a:r>
              <a:rPr lang="en-GB" sz="2800" cap="none" dirty="0" err="1"/>
              <a:t>yake</a:t>
            </a:r>
            <a:r>
              <a:rPr lang="en-GB" sz="2800" cap="none" dirty="0"/>
              <a:t> </a:t>
            </a:r>
            <a:r>
              <a:rPr lang="en-GB" sz="2800" cap="none" dirty="0" err="1"/>
              <a:t>kama</a:t>
            </a:r>
            <a:r>
              <a:rPr lang="en-GB" sz="2800" cap="none" dirty="0"/>
              <a:t> </a:t>
            </a:r>
            <a:r>
              <a:rPr lang="en-GB" sz="2800" cap="none" dirty="0" err="1"/>
              <a:t>dhamana</a:t>
            </a:r>
            <a:r>
              <a:rPr lang="en-GB" sz="2800" cap="none" dirty="0"/>
              <a:t> </a:t>
            </a:r>
            <a:r>
              <a:rPr lang="en-GB" sz="2800" cap="none" dirty="0" err="1"/>
              <a:t>ya</a:t>
            </a:r>
            <a:r>
              <a:rPr lang="en-GB" sz="2800" cap="none" dirty="0"/>
              <a:t> </a:t>
            </a:r>
            <a:r>
              <a:rPr lang="en-GB" sz="2800" cap="none" dirty="0" err="1"/>
              <a:t>kupata</a:t>
            </a:r>
            <a:r>
              <a:rPr lang="en-GB" sz="2800" cap="none" dirty="0"/>
              <a:t> </a:t>
            </a:r>
            <a:r>
              <a:rPr lang="en-GB" sz="2800" cap="none" dirty="0" err="1"/>
              <a:t>mkopo</a:t>
            </a:r>
            <a:r>
              <a:rPr lang="en-GB" sz="2800" cap="none" dirty="0"/>
              <a:t> </a:t>
            </a:r>
            <a:r>
              <a:rPr lang="en-GB" sz="2800" cap="none" dirty="0" err="1"/>
              <a:t>wa</a:t>
            </a:r>
            <a:r>
              <a:rPr lang="en-GB" sz="2800" cap="none" dirty="0"/>
              <a:t> </a:t>
            </a:r>
            <a:r>
              <a:rPr lang="en-GB" sz="2800" cap="none" dirty="0" err="1"/>
              <a:t>nyumba</a:t>
            </a:r>
            <a:r>
              <a:rPr lang="en-GB" sz="2800" cap="none" dirty="0" smtClean="0"/>
              <a:t>.</a:t>
            </a:r>
          </a:p>
          <a:p>
            <a:r>
              <a:rPr lang="en-GB" sz="2900" b="1" cap="none" dirty="0" err="1"/>
              <a:t>Kanuni</a:t>
            </a:r>
            <a:r>
              <a:rPr lang="en-GB" sz="2700" cap="none" dirty="0"/>
              <a:t> </a:t>
            </a:r>
            <a:r>
              <a:rPr lang="en-GB" sz="2900" b="1" cap="none" dirty="0"/>
              <a:t>25</a:t>
            </a:r>
            <a:r>
              <a:rPr lang="en-GB" sz="2700" cap="none" dirty="0"/>
              <a:t>; </a:t>
            </a:r>
            <a:r>
              <a:rPr lang="en-GB" sz="2900" cap="none" dirty="0" err="1"/>
              <a:t>Vigezo</a:t>
            </a:r>
            <a:r>
              <a:rPr lang="en-GB" sz="2900" cap="none" dirty="0"/>
              <a:t> </a:t>
            </a:r>
            <a:r>
              <a:rPr lang="en-GB" sz="2900" cap="none" dirty="0" err="1"/>
              <a:t>vya</a:t>
            </a:r>
            <a:r>
              <a:rPr lang="en-GB" sz="2900" cap="none" dirty="0"/>
              <a:t> </a:t>
            </a:r>
            <a:r>
              <a:rPr lang="en-GB" sz="2900" cap="none" dirty="0" err="1"/>
              <a:t>kupata</a:t>
            </a:r>
            <a:r>
              <a:rPr lang="en-GB" sz="2900" cap="none" dirty="0"/>
              <a:t> </a:t>
            </a:r>
            <a:r>
              <a:rPr lang="en-GB" sz="2900" cap="none" dirty="0" err="1"/>
              <a:t>mkopo</a:t>
            </a:r>
            <a:r>
              <a:rPr lang="en-GB" sz="2900" cap="none" dirty="0"/>
              <a:t> </a:t>
            </a:r>
            <a:r>
              <a:rPr lang="en-GB" sz="2900" cap="none" dirty="0" err="1"/>
              <a:t>wa</a:t>
            </a:r>
            <a:r>
              <a:rPr lang="en-GB" sz="2900" cap="none" dirty="0"/>
              <a:t> </a:t>
            </a:r>
            <a:r>
              <a:rPr lang="en-GB" sz="2900" cap="none" dirty="0" err="1"/>
              <a:t>nyumba</a:t>
            </a:r>
            <a:r>
              <a:rPr lang="en-GB" sz="2900" cap="none" dirty="0"/>
              <a:t> </a:t>
            </a:r>
            <a:endParaRPr lang="en-GB" sz="2900" cap="none" dirty="0" smtClean="0"/>
          </a:p>
          <a:p>
            <a:pPr lvl="1"/>
            <a:r>
              <a:rPr lang="en-GB" sz="2500" cap="none" dirty="0" smtClean="0"/>
              <a:t>Awe </a:t>
            </a:r>
            <a:r>
              <a:rPr lang="en-GB" sz="2500" cap="none" dirty="0" err="1"/>
              <a:t>ni</a:t>
            </a:r>
            <a:r>
              <a:rPr lang="en-GB" sz="2500" cap="none" dirty="0"/>
              <a:t> </a:t>
            </a:r>
            <a:r>
              <a:rPr lang="en-GB" sz="2500" cap="none" dirty="0" err="1"/>
              <a:t>mwanachama</a:t>
            </a:r>
            <a:r>
              <a:rPr lang="en-GB" sz="2500" cap="none" dirty="0"/>
              <a:t> </a:t>
            </a:r>
            <a:r>
              <a:rPr lang="en-GB" sz="2500" cap="none" dirty="0" err="1"/>
              <a:t>wa</a:t>
            </a:r>
            <a:r>
              <a:rPr lang="en-GB" sz="2500" cap="none" dirty="0"/>
              <a:t> </a:t>
            </a:r>
            <a:r>
              <a:rPr lang="en-GB" sz="2500" cap="none" dirty="0" err="1"/>
              <a:t>mfuko</a:t>
            </a:r>
            <a:r>
              <a:rPr lang="en-GB" sz="2500" cap="none" dirty="0"/>
              <a:t> </a:t>
            </a:r>
            <a:r>
              <a:rPr lang="en-GB" sz="2500" cap="none" dirty="0" err="1" smtClean="0"/>
              <a:t>husika</a:t>
            </a:r>
            <a:r>
              <a:rPr lang="en-GB" sz="2500" cap="none" dirty="0" smtClean="0"/>
              <a:t>;</a:t>
            </a:r>
          </a:p>
          <a:p>
            <a:pPr lvl="1"/>
            <a:r>
              <a:rPr lang="en-GB" sz="2500" cap="none" dirty="0"/>
              <a:t>Awe </a:t>
            </a:r>
            <a:r>
              <a:rPr lang="en-GB" sz="2500" cap="none" dirty="0" err="1"/>
              <a:t>amechangia</a:t>
            </a:r>
            <a:r>
              <a:rPr lang="en-GB" sz="2500" cap="none" dirty="0"/>
              <a:t> </a:t>
            </a:r>
            <a:r>
              <a:rPr lang="en-GB" sz="2500" cap="none" dirty="0" err="1"/>
              <a:t>kwenye</a:t>
            </a:r>
            <a:r>
              <a:rPr lang="en-GB" sz="2500" cap="none" dirty="0"/>
              <a:t> </a:t>
            </a:r>
            <a:r>
              <a:rPr lang="en-GB" sz="2500" cap="none" dirty="0" err="1"/>
              <a:t>mfuko</a:t>
            </a:r>
            <a:r>
              <a:rPr lang="en-GB" sz="2500" cap="none" dirty="0"/>
              <a:t> </a:t>
            </a:r>
            <a:r>
              <a:rPr lang="en-GB" sz="2500" cap="none" dirty="0" err="1"/>
              <a:t>si</a:t>
            </a:r>
            <a:r>
              <a:rPr lang="en-GB" sz="2500" cap="none" dirty="0"/>
              <a:t> </a:t>
            </a:r>
            <a:r>
              <a:rPr lang="en-GB" sz="2500" cap="none" dirty="0" err="1"/>
              <a:t>chini</a:t>
            </a:r>
            <a:r>
              <a:rPr lang="en-GB" sz="2500" cap="none" dirty="0"/>
              <a:t> </a:t>
            </a:r>
            <a:r>
              <a:rPr lang="en-GB" sz="2500" cap="none" dirty="0" err="1"/>
              <a:t>ya</a:t>
            </a:r>
            <a:r>
              <a:rPr lang="en-GB" sz="2500" cap="none" dirty="0"/>
              <a:t> </a:t>
            </a:r>
            <a:r>
              <a:rPr lang="en-GB" sz="2500" cap="none" dirty="0" err="1"/>
              <a:t>miaka</a:t>
            </a:r>
            <a:r>
              <a:rPr lang="en-GB" sz="2500" cap="none" dirty="0"/>
              <a:t> 10;</a:t>
            </a:r>
          </a:p>
          <a:p>
            <a:pPr lvl="1"/>
            <a:r>
              <a:rPr lang="en-GB" sz="2500" cap="none" dirty="0"/>
              <a:t>Muda </a:t>
            </a:r>
            <a:r>
              <a:rPr lang="en-GB" sz="2500" cap="none" dirty="0" err="1"/>
              <a:t>wa</a:t>
            </a:r>
            <a:r>
              <a:rPr lang="en-GB" sz="2500" cap="none" dirty="0"/>
              <a:t> </a:t>
            </a:r>
            <a:r>
              <a:rPr lang="en-GB" sz="2500" cap="none" dirty="0" err="1"/>
              <a:t>malipo</a:t>
            </a:r>
            <a:r>
              <a:rPr lang="en-GB" sz="2500" cap="none" dirty="0"/>
              <a:t> </a:t>
            </a:r>
            <a:r>
              <a:rPr lang="en-GB" sz="2500" cap="none" dirty="0" err="1"/>
              <a:t>usizidi</a:t>
            </a:r>
            <a:r>
              <a:rPr lang="en-GB" sz="2500" cap="none" dirty="0"/>
              <a:t> </a:t>
            </a:r>
            <a:r>
              <a:rPr lang="en-GB" sz="2500" cap="none" dirty="0" err="1"/>
              <a:t>kipindi</a:t>
            </a:r>
            <a:r>
              <a:rPr lang="en-GB" sz="2500" cap="none" dirty="0"/>
              <a:t> cha </a:t>
            </a:r>
            <a:r>
              <a:rPr lang="en-GB" sz="2500" cap="none" dirty="0" err="1"/>
              <a:t>uchangiaji</a:t>
            </a:r>
            <a:r>
              <a:rPr lang="en-GB" sz="2500" cap="none" dirty="0"/>
              <a:t> </a:t>
            </a:r>
            <a:r>
              <a:rPr lang="en-GB" sz="2500" cap="none" dirty="0" err="1"/>
              <a:t>wa</a:t>
            </a:r>
            <a:r>
              <a:rPr lang="en-GB" sz="2500" cap="none" dirty="0"/>
              <a:t> </a:t>
            </a:r>
            <a:r>
              <a:rPr lang="en-GB" sz="2500" cap="none" dirty="0" err="1"/>
              <a:t>lazima</a:t>
            </a:r>
            <a:r>
              <a:rPr lang="en-GB" sz="2500" cap="none" dirty="0"/>
              <a:t>; </a:t>
            </a:r>
            <a:r>
              <a:rPr lang="en-GB" sz="2500" cap="none" dirty="0" err="1"/>
              <a:t>na</a:t>
            </a:r>
            <a:endParaRPr lang="en-GB" sz="2500" cap="none" dirty="0"/>
          </a:p>
          <a:p>
            <a:pPr lvl="1"/>
            <a:r>
              <a:rPr lang="en-GB" sz="2500" cap="none" dirty="0"/>
              <a:t>Awe </a:t>
            </a:r>
            <a:r>
              <a:rPr lang="en-GB" sz="2500" cap="none" dirty="0" err="1"/>
              <a:t>mtanzania</a:t>
            </a:r>
            <a:r>
              <a:rPr lang="en-GB" sz="2500" cap="none" dirty="0" smtClean="0"/>
              <a:t>.</a:t>
            </a:r>
            <a:endParaRPr lang="en-GB" sz="2800" cap="none" dirty="0"/>
          </a:p>
          <a:p>
            <a:pPr algn="just"/>
            <a:r>
              <a:rPr lang="en-GB" sz="2800" cap="none" dirty="0" err="1"/>
              <a:t>Mfuko</a:t>
            </a:r>
            <a:r>
              <a:rPr lang="en-GB" sz="2800" cap="none" dirty="0"/>
              <a:t> </a:t>
            </a:r>
            <a:r>
              <a:rPr lang="en-GB" sz="2800" cap="none" dirty="0" err="1"/>
              <a:t>utaingia</a:t>
            </a:r>
            <a:r>
              <a:rPr lang="en-GB" sz="2800" cap="none" dirty="0"/>
              <a:t> </a:t>
            </a:r>
            <a:r>
              <a:rPr lang="en-GB" sz="2800" cap="none" dirty="0" err="1"/>
              <a:t>makubaliano</a:t>
            </a:r>
            <a:r>
              <a:rPr lang="en-GB" sz="2800" cap="none" dirty="0"/>
              <a:t> </a:t>
            </a:r>
            <a:r>
              <a:rPr lang="en-GB" sz="2800" cap="none" dirty="0" err="1"/>
              <a:t>na</a:t>
            </a:r>
            <a:r>
              <a:rPr lang="en-GB" sz="2800" cap="none" dirty="0"/>
              <a:t> </a:t>
            </a:r>
            <a:r>
              <a:rPr lang="en-GB" sz="2800" cap="none" dirty="0" err="1"/>
              <a:t>benki</a:t>
            </a:r>
            <a:r>
              <a:rPr lang="en-GB" sz="2800" cap="none" dirty="0"/>
              <a:t> </a:t>
            </a:r>
            <a:r>
              <a:rPr lang="en-GB" sz="2800" cap="none" dirty="0" err="1"/>
              <a:t>ili</a:t>
            </a:r>
            <a:r>
              <a:rPr lang="en-GB" sz="2800" cap="none" dirty="0"/>
              <a:t> </a:t>
            </a:r>
            <a:r>
              <a:rPr lang="en-GB" sz="2800" cap="none" dirty="0" err="1"/>
              <a:t>mwanachama</a:t>
            </a:r>
            <a:r>
              <a:rPr lang="en-GB" sz="2800" cap="none" dirty="0"/>
              <a:t> </a:t>
            </a:r>
            <a:r>
              <a:rPr lang="en-GB" sz="2800" cap="none" dirty="0" err="1"/>
              <a:t>aweze</a:t>
            </a:r>
            <a:r>
              <a:rPr lang="en-GB" sz="2800" cap="none" dirty="0"/>
              <a:t> </a:t>
            </a:r>
            <a:r>
              <a:rPr lang="en-GB" sz="2800" cap="none" dirty="0" err="1"/>
              <a:t>pata</a:t>
            </a:r>
            <a:r>
              <a:rPr lang="en-GB" sz="2800" cap="none" dirty="0"/>
              <a:t> </a:t>
            </a:r>
            <a:r>
              <a:rPr lang="en-GB" sz="2800" cap="none" dirty="0" err="1"/>
              <a:t>mkopo</a:t>
            </a:r>
            <a:r>
              <a:rPr lang="en-GB" sz="2800" cap="none" dirty="0"/>
              <a:t> </a:t>
            </a:r>
            <a:r>
              <a:rPr lang="en-GB" sz="2800" cap="none" dirty="0" err="1"/>
              <a:t>huu</a:t>
            </a:r>
            <a:r>
              <a:rPr lang="en-GB" sz="2800" cap="none" dirty="0"/>
              <a:t> </a:t>
            </a:r>
            <a:r>
              <a:rPr lang="en-GB" sz="2800" cap="none" dirty="0" err="1"/>
              <a:t>na</a:t>
            </a:r>
            <a:r>
              <a:rPr lang="en-GB" sz="2800" cap="none" dirty="0"/>
              <a:t> </a:t>
            </a:r>
            <a:r>
              <a:rPr lang="en-GB" sz="2800" cap="none" dirty="0" err="1"/>
              <a:t>usizidi</a:t>
            </a:r>
            <a:r>
              <a:rPr lang="en-GB" sz="2800" cap="none" dirty="0"/>
              <a:t> </a:t>
            </a:r>
            <a:r>
              <a:rPr lang="en-GB" sz="2800" cap="none" dirty="0" err="1"/>
              <a:t>asilimia</a:t>
            </a:r>
            <a:r>
              <a:rPr lang="en-GB" sz="2800" cap="none" dirty="0"/>
              <a:t> 50 </a:t>
            </a:r>
            <a:r>
              <a:rPr lang="en-GB" sz="2800" cap="none" dirty="0" err="1"/>
              <a:t>ya</a:t>
            </a:r>
            <a:r>
              <a:rPr lang="en-GB" sz="2800" cap="none" dirty="0"/>
              <a:t> </a:t>
            </a:r>
            <a:r>
              <a:rPr lang="en-GB" sz="2800" cap="none" dirty="0" err="1"/>
              <a:t>mafao</a:t>
            </a:r>
            <a:r>
              <a:rPr lang="en-GB" sz="2800" cap="none" dirty="0"/>
              <a:t> </a:t>
            </a:r>
            <a:r>
              <a:rPr lang="en-GB" sz="2800" cap="none" dirty="0" err="1"/>
              <a:t>ya</a:t>
            </a:r>
            <a:r>
              <a:rPr lang="en-GB" sz="2800" cap="none" dirty="0"/>
              <a:t> </a:t>
            </a:r>
            <a:r>
              <a:rPr lang="en-GB" sz="2800" cap="none" dirty="0" err="1"/>
              <a:t>mda</a:t>
            </a:r>
            <a:r>
              <a:rPr lang="en-GB" sz="2800" cap="none" dirty="0"/>
              <a:t> </a:t>
            </a:r>
            <a:r>
              <a:rPr lang="en-GB" sz="2800" cap="none" dirty="0" err="1"/>
              <a:t>mrefu</a:t>
            </a:r>
            <a:r>
              <a:rPr lang="en-GB" sz="2800" cap="none" dirty="0"/>
              <a:t> </a:t>
            </a:r>
            <a:r>
              <a:rPr lang="en-GB" sz="2800" cap="none" dirty="0" err="1"/>
              <a:t>ifuatavyo</a:t>
            </a:r>
            <a:r>
              <a:rPr lang="en-GB" sz="2800" cap="none" dirty="0" smtClean="0"/>
              <a:t>:-</a:t>
            </a:r>
          </a:p>
          <a:p>
            <a:pPr lvl="1" algn="just"/>
            <a:r>
              <a:rPr lang="en-GB" sz="2200" cap="none" dirty="0" err="1" smtClean="0"/>
              <a:t>Mkupuo</a:t>
            </a:r>
            <a:r>
              <a:rPr lang="en-GB" sz="2200" cap="none" dirty="0" smtClean="0"/>
              <a:t> </a:t>
            </a:r>
            <a:r>
              <a:rPr lang="en-GB" sz="2200" cap="none" dirty="0" err="1"/>
              <a:t>maalum</a:t>
            </a:r>
            <a:r>
              <a:rPr lang="en-GB" sz="2200" cap="none" dirty="0"/>
              <a:t> </a:t>
            </a:r>
            <a:r>
              <a:rPr lang="en-GB" sz="2200" cap="none" dirty="0" err="1"/>
              <a:t>kwa</a:t>
            </a:r>
            <a:r>
              <a:rPr lang="en-GB" sz="2200" cap="none" dirty="0"/>
              <a:t> </a:t>
            </a:r>
            <a:r>
              <a:rPr lang="en-GB" sz="2200" cap="none" dirty="0" err="1"/>
              <a:t>mwanachama</a:t>
            </a:r>
            <a:r>
              <a:rPr lang="en-GB" sz="2200" cap="none" dirty="0"/>
              <a:t> </a:t>
            </a:r>
            <a:r>
              <a:rPr lang="en-GB" sz="2200" cap="none" dirty="0" err="1"/>
              <a:t>aliyechangia</a:t>
            </a:r>
            <a:r>
              <a:rPr lang="en-GB" sz="2200" cap="none" dirty="0"/>
              <a:t> </a:t>
            </a:r>
            <a:r>
              <a:rPr lang="en-GB" sz="2200" cap="none" dirty="0" err="1"/>
              <a:t>pungufu</a:t>
            </a:r>
            <a:r>
              <a:rPr lang="en-GB" sz="2200" cap="none" dirty="0"/>
              <a:t> </a:t>
            </a:r>
            <a:r>
              <a:rPr lang="en-GB" sz="2200" cap="none" dirty="0" err="1"/>
              <a:t>ya</a:t>
            </a:r>
            <a:r>
              <a:rPr lang="en-GB" sz="2200" cap="none" dirty="0"/>
              <a:t> </a:t>
            </a:r>
            <a:r>
              <a:rPr lang="en-GB" sz="2200" cap="none" dirty="0" err="1"/>
              <a:t>miezi</a:t>
            </a:r>
            <a:r>
              <a:rPr lang="en-GB" sz="2200" cap="none" dirty="0"/>
              <a:t> </a:t>
            </a:r>
            <a:r>
              <a:rPr lang="en-GB" sz="2200" cap="none" dirty="0" smtClean="0"/>
              <a:t>180</a:t>
            </a:r>
          </a:p>
          <a:p>
            <a:pPr lvl="1" algn="just"/>
            <a:r>
              <a:rPr lang="en-GB" sz="2200" cap="none" dirty="0"/>
              <a:t>Pension </a:t>
            </a:r>
            <a:r>
              <a:rPr lang="en-GB" sz="2200" cap="none" dirty="0" err="1"/>
              <a:t>nzima</a:t>
            </a:r>
            <a:r>
              <a:rPr lang="en-GB" sz="2200" cap="none" dirty="0"/>
              <a:t> </a:t>
            </a:r>
            <a:r>
              <a:rPr lang="en-GB" sz="2200" cap="none" dirty="0" err="1"/>
              <a:t>kwa</a:t>
            </a:r>
            <a:r>
              <a:rPr lang="en-GB" sz="2200" cap="none" dirty="0"/>
              <a:t> </a:t>
            </a:r>
            <a:r>
              <a:rPr lang="en-GB" sz="2200" cap="none" dirty="0" err="1"/>
              <a:t>mwanachama</a:t>
            </a:r>
            <a:r>
              <a:rPr lang="en-GB" sz="2200" cap="none" dirty="0"/>
              <a:t> </a:t>
            </a:r>
            <a:r>
              <a:rPr lang="en-GB" sz="2200" cap="none" dirty="0" err="1"/>
              <a:t>aliyechangia</a:t>
            </a:r>
            <a:r>
              <a:rPr lang="en-GB" sz="2200" cap="none" dirty="0"/>
              <a:t> </a:t>
            </a:r>
            <a:r>
              <a:rPr lang="en-GB" sz="2200" cap="none" dirty="0" err="1"/>
              <a:t>zaidi</a:t>
            </a:r>
            <a:r>
              <a:rPr lang="en-GB" sz="2200" cap="none" dirty="0"/>
              <a:t> </a:t>
            </a:r>
            <a:r>
              <a:rPr lang="en-GB" sz="2200" cap="none" dirty="0" err="1"/>
              <a:t>ya</a:t>
            </a:r>
            <a:r>
              <a:rPr lang="en-GB" sz="2200" cap="none" dirty="0"/>
              <a:t> </a:t>
            </a:r>
            <a:r>
              <a:rPr lang="en-GB" sz="2200" cap="none" dirty="0" err="1"/>
              <a:t>miezi</a:t>
            </a:r>
            <a:r>
              <a:rPr lang="en-GB" sz="2200" cap="none" dirty="0"/>
              <a:t> 180</a:t>
            </a:r>
          </a:p>
        </p:txBody>
      </p:sp>
      <p:pic>
        <p:nvPicPr>
          <p:cNvPr id="4" name="Picture 3">
            <a:extLst>
              <a:ext uri="{FF2B5EF4-FFF2-40B4-BE49-F238E27FC236}">
                <a16:creationId xmlns:a16="http://schemas.microsoft.com/office/drawing/2014/main" id="{5D1748C4-1839-4C3D-805A-F760755499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0" y="0"/>
            <a:ext cx="95250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60867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80E7C-5DAF-405A-8506-251E3498DA78}"/>
              </a:ext>
            </a:extLst>
          </p:cNvPr>
          <p:cNvSpPr>
            <a:spLocks noGrp="1"/>
          </p:cNvSpPr>
          <p:nvPr>
            <p:ph type="title"/>
          </p:nvPr>
        </p:nvSpPr>
        <p:spPr>
          <a:xfrm>
            <a:off x="817563" y="2192338"/>
            <a:ext cx="10364787" cy="3427412"/>
          </a:xfrm>
        </p:spPr>
        <p:txBody>
          <a:bodyPr/>
          <a:lstStyle/>
          <a:p>
            <a:pPr>
              <a:defRPr/>
            </a:pPr>
            <a:r>
              <a:rPr lang="en-GB" sz="13800" dirty="0">
                <a:latin typeface="Algerian" panose="04020705040A02060702" pitchFamily="82" charset="0"/>
              </a:rPr>
              <a:t>SHUKRAN</a:t>
            </a:r>
          </a:p>
        </p:txBody>
      </p:sp>
      <p:pic>
        <p:nvPicPr>
          <p:cNvPr id="30723" name="Picture 3">
            <a:extLst>
              <a:ext uri="{FF2B5EF4-FFF2-40B4-BE49-F238E27FC236}">
                <a16:creationId xmlns:a16="http://schemas.microsoft.com/office/drawing/2014/main" id="{39B7306B-4B44-44FD-8A8A-DC2EC48958F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65700" y="1062038"/>
            <a:ext cx="952500" cy="102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Override1.xml><?xml version="1.0" encoding="utf-8"?>
<a:themeOverride xmlns:a="http://schemas.openxmlformats.org/drawingml/2006/main">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themeOverride>
</file>

<file path=docProps/app.xml><?xml version="1.0" encoding="utf-8"?>
<Properties xmlns="http://schemas.openxmlformats.org/officeDocument/2006/extended-properties" xmlns:vt="http://schemas.openxmlformats.org/officeDocument/2006/docPropsVTypes">
  <Template/>
  <TotalTime>43593</TotalTime>
  <Words>2502</Words>
  <Application>Microsoft Office PowerPoint</Application>
  <PresentationFormat>Widescreen</PresentationFormat>
  <Paragraphs>239</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Algerian</vt:lpstr>
      <vt:lpstr>Arial</vt:lpstr>
      <vt:lpstr>Calibri</vt:lpstr>
      <vt:lpstr>Tw Cen MT</vt:lpstr>
      <vt:lpstr>Wingdings</vt:lpstr>
      <vt:lpstr>Droplet</vt:lpstr>
      <vt:lpstr>MUHTASARI KUHUSU SHERIA YA PSSSF</vt:lpstr>
      <vt:lpstr>UAMUZI WA SERIKALI KUHUSU KUUNGANISHA MIFUKO YA PENSHENI</vt:lpstr>
      <vt:lpstr>malengo ya kuunganisha mifuko ya pensheni</vt:lpstr>
      <vt:lpstr>Kutungwa kwa SHERIA YA PSSSF</vt:lpstr>
      <vt:lpstr> MAMBO MUHIMU YALIYOZINGATIWA KWENYE SHERIA</vt:lpstr>
      <vt:lpstr>MAMBO MUHIMU YALIYOZINGATIWA…contd</vt:lpstr>
      <vt:lpstr>MAMBO MUHIMU YALIYOZINGATIWA…contd</vt:lpstr>
      <vt:lpstr>MAMBO MUHIMU YALIYOZINGATIWA…contd</vt:lpstr>
      <vt:lpstr> USALAMA WA MICHANGO, MAFAO NA RASILIMALI ZA MIFUKO </vt:lpstr>
      <vt:lpstr>MAMBO MUHIMU… UANACHAMA</vt:lpstr>
      <vt:lpstr>Mambo muhimu… Ukusanyaji michango</vt:lpstr>
      <vt:lpstr>Mambo muhimu… Ukusanyaji michango</vt:lpstr>
      <vt:lpstr>Mambo muhimu… ulipaji mafao</vt:lpstr>
      <vt:lpstr>UKOKOTOAJI WA MAFAO</vt:lpstr>
      <vt:lpstr>MAFAO YA HIFADHI YA JAMII</vt:lpstr>
      <vt:lpstr>Mambo yaliyozingatiwa katika kanuni</vt:lpstr>
      <vt:lpstr>  a) Vigezo na ukokotoaji na Malipo ya Mafao ya Pensheni   </vt:lpstr>
      <vt:lpstr>Jedwali 1: Malipo ya Pensheni kwa Mwanachama</vt:lpstr>
      <vt:lpstr>b) Uthaminishaji wa mafao ya pensheni (Indexation);</vt:lpstr>
      <vt:lpstr>Pensheni iliyoahirishwa  (Deferred pension)</vt:lpstr>
      <vt:lpstr>c) Ukokotoaji wa Mafao Maalum ya Mkupuo (Special Lumpsum);</vt:lpstr>
      <vt:lpstr>     e) Ukokotoaji na Utoaji wa Mafao ya Kupoteza uwezo wa kufanya kazi kutokana na ulemavu au Ugonjwa (Invalidity Benefit); </vt:lpstr>
      <vt:lpstr>f) Mafao ya Kifo (Death gratuity)</vt:lpstr>
      <vt:lpstr>g) Ukokotoaji na ulipaji mafao kwa warithi </vt:lpstr>
      <vt:lpstr> h) Utoaji wa mafao ya upotevu wa ajira </vt:lpstr>
      <vt:lpstr>PowerPoint Presentation</vt:lpstr>
      <vt:lpstr>I) Ukokotoaji wa Mafao ya Malipo ya Ugonjwa</vt:lpstr>
      <vt:lpstr>J) Utoaji wa Mikopo ya nyumba (Home Mortgage)</vt:lpstr>
      <vt:lpstr>SHUKRAN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Taarifa na mwelekeo wa kuunganisha mifuko</dc:title>
  <dc:creator>Lightness Mauki</dc:creator>
  <cp:lastModifiedBy>Innocent Kyara</cp:lastModifiedBy>
  <cp:revision>159</cp:revision>
  <dcterms:created xsi:type="dcterms:W3CDTF">2018-02-16T11:00:25Z</dcterms:created>
  <dcterms:modified xsi:type="dcterms:W3CDTF">2018-11-09T05:16:49Z</dcterms:modified>
</cp:coreProperties>
</file>