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type="screen4x3" cy="6858000" cx="9144000"/>
  <p:notesSz cx="6858000" cy="9144000"/>
  <p:defaultTextStyle>
    <a:defPPr>
      <a:defRPr lang="en-US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showOutlineIcons="0" snapVertSplitter="1" vertBarState="minimized" horzBarState="maximized">
    <p:restoredLeft sz="15648" autoAdjust="0"/>
    <p:restoredTop sz="94607" autoAdjust="0"/>
  </p:normalViewPr>
  <p:slideViewPr>
    <p:cSldViewPr showGuides="1">
      <p:cViewPr varScale="1">
        <p:scale>
          <a:sx n="121" d="100"/>
          <a:sy n="121" d="100"/>
        </p:scale>
        <p:origin x="-1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tableStyles" Target="tableStyles.xml"/><Relationship Id="rId25" Type="http://schemas.openxmlformats.org/officeDocument/2006/relationships/presProps" Target="presProps.xml"/><Relationship Id="rId26" Type="http://schemas.openxmlformats.org/officeDocument/2006/relationships/viewProps" Target="viewProps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3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694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2260302C-54D1-4C15-BE16-E467D967948F}" type="datetimeFigureOut">
              <a:rPr lang="en-US" smtClean="0"/>
            </a:fld>
            <a:endParaRPr lang="en-US"/>
          </a:p>
        </p:txBody>
      </p:sp>
      <p:sp>
        <p:nvSpPr>
          <p:cNvPr id="1048695" name="Slide Image Placeholder 3"/>
          <p:cNvSpPr>
            <a:spLocks noChangeAspect="1" noRot="1"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lang="en-US"/>
          </a:p>
        </p:txBody>
      </p:sp>
      <p:sp>
        <p:nvSpPr>
          <p:cNvPr id="1048696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bIns="45720" lIns="91440" rIns="91440" rtlCol="0" tIns="45720" vert="horz"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97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48698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0AC90629-DAD0-4E08-918D-21E72F2853A8}" type="slidenum">
              <a:rPr lang="en-US" smtClean="0"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7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algn="ctr" indent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04867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7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7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594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59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59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59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b="1" cap="all"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84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8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8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8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0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0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12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13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1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15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1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17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18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61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62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6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7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7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582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583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58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58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58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78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en-US"/>
          </a:p>
        </p:txBody>
      </p:sp>
      <p:sp>
        <p:nvSpPr>
          <p:cNvPr id="1048679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8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8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8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8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9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9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9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65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6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66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104866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FDA2C-BC20-4EC2-8C66-8C975D019E31}" type="datetimeFigureOut">
              <a:rPr lang="en-US" smtClean="0"/>
            </a:fld>
            <a:endParaRPr 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AEAC7-6D32-46B4-9D89-4254ED249621}" type="slidenum">
              <a:rPr lang="en-US" smtClean="0"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eaLnBrk="1" hangingPunct="1" latinLnBrk="0" rtl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42900" latinLnBrk="0" marL="342900" rtl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85750" latinLnBrk="0" marL="742950" rtl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8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4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4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4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4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4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5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jpeg"/><Relationship Id="rId3" Type="http://schemas.openxmlformats.org/officeDocument/2006/relationships/slideLayout" Target="../slideLayouts/slideLayout4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671071" cy="1512500"/>
          </a:xfrm>
        </p:spPr>
        <p:txBody>
          <a:bodyPr/>
          <a:p>
            <a:r>
              <a:rPr dirty="0" lang="en-US" smtClean="0"/>
              <a:t>BYTRADE TANZANIA </a:t>
            </a:r>
            <a:r>
              <a:rPr dirty="0" lang="en-US" smtClean="0"/>
              <a:t>LTD</a:t>
            </a:r>
            <a:r>
              <a:rPr dirty="0" lang="en-US" smtClean="0"/>
              <a:t>
</a:t>
            </a:r>
            <a:r>
              <a:rPr dirty="0" lang="en-US" smtClean="0"/>
              <a:t> </a:t>
            </a:r>
            <a:r>
              <a:rPr dirty="0" lang="en-US" smtClean="0"/>
              <a:t>&amp;</a:t>
            </a:r>
            <a:r>
              <a:rPr dirty="0" lang="en-US" smtClean="0"/>
              <a:t>
</a:t>
            </a:r>
            <a:r>
              <a:rPr dirty="0" lang="en-US" smtClean="0"/>
              <a:t>ADVANTA</a:t>
            </a:r>
            <a:r>
              <a:rPr dirty="0" lang="en-US" smtClean="0"/>
              <a:t> </a:t>
            </a:r>
            <a:r>
              <a:rPr dirty="0" lang="en-US" smtClean="0"/>
              <a:t>INDIA</a:t>
            </a:r>
            <a:r>
              <a:rPr dirty="0" lang="en-US" smtClean="0"/>
              <a:t> </a:t>
            </a:r>
            <a:r>
              <a:rPr dirty="0" lang="en-US" smtClean="0"/>
              <a:t>LTD</a:t>
            </a:r>
            <a:endParaRPr dirty="0" lang="en-US"/>
          </a:p>
        </p:txBody>
      </p:sp>
      <p:sp>
        <p:nvSpPr>
          <p:cNvPr id="1048588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03549"/>
            <a:ext cx="3682785" cy="4022613"/>
          </a:xfrm>
        </p:spPr>
        <p:txBody>
          <a:bodyPr>
            <a:normAutofit fontScale="92857" lnSpcReduction="20000"/>
          </a:bodyPr>
          <a:p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 </a:t>
            </a:r>
            <a:r>
              <a:rPr altLang="zh-CN" dirty="0" lang="en-US" smtClean="0"/>
              <a:t>
</a:t>
            </a:r>
            <a:r>
              <a:rPr altLang="zh-CN" dirty="0" lang="en-US" smtClean="0"/>
              <a:t>Prepared</a:t>
            </a:r>
            <a:r>
              <a:rPr altLang="zh-CN" dirty="0" lang="en-US" smtClean="0"/>
              <a:t> </a:t>
            </a:r>
            <a:r>
              <a:rPr altLang="zh-CN" dirty="0" lang="en-US" smtClean="0"/>
              <a:t>by</a:t>
            </a:r>
            <a:r>
              <a:rPr altLang="zh-CN" dirty="0" lang="en-US" smtClean="0"/>
              <a:t>,</a:t>
            </a:r>
            <a:r>
              <a:rPr altLang="zh-CN" dirty="0" lang="en-US" smtClean="0"/>
              <a:t>
</a:t>
            </a:r>
            <a:r>
              <a:rPr altLang="zh-CN" dirty="0" lang="en-US" smtClean="0"/>
              <a:t>
</a:t>
            </a:r>
            <a:r>
              <a:rPr altLang="zh-CN" dirty="0" lang="en-US" smtClean="0"/>
              <a:t>Andrew</a:t>
            </a:r>
            <a:r>
              <a:rPr altLang="zh-CN" dirty="0" lang="en-US" smtClean="0"/>
              <a:t> </a:t>
            </a:r>
            <a:r>
              <a:rPr altLang="zh-CN" dirty="0" lang="en-US" smtClean="0"/>
              <a:t>Luvanda</a:t>
            </a:r>
            <a:r>
              <a:rPr altLang="zh-CN" dirty="0" lang="en-US" smtClean="0"/>
              <a:t>,</a:t>
            </a:r>
            <a:r>
              <a:rPr altLang="zh-CN" dirty="0" lang="en-US" smtClean="0"/>
              <a:t>
</a:t>
            </a:r>
            <a:r>
              <a:rPr altLang="zh-CN" dirty="0" lang="en-US" smtClean="0"/>
              <a:t>Sales</a:t>
            </a:r>
            <a:r>
              <a:rPr altLang="zh-CN" dirty="0" lang="en-US" smtClean="0"/>
              <a:t> </a:t>
            </a:r>
            <a:r>
              <a:rPr altLang="zh-CN" dirty="0" lang="en-US" smtClean="0"/>
              <a:t>&amp;</a:t>
            </a:r>
            <a:r>
              <a:rPr altLang="zh-CN" dirty="0" lang="en-US" smtClean="0"/>
              <a:t> </a:t>
            </a:r>
            <a:r>
              <a:rPr altLang="zh-CN" dirty="0" lang="en-US" smtClean="0"/>
              <a:t>Marketing</a:t>
            </a:r>
            <a:r>
              <a:rPr altLang="zh-CN" dirty="0" lang="en-US" smtClean="0"/>
              <a:t>,</a:t>
            </a:r>
            <a:r>
              <a:rPr altLang="zh-CN" dirty="0" lang="en-US" smtClean="0"/>
              <a:t>
</a:t>
            </a:r>
            <a:r>
              <a:rPr altLang="zh-CN" dirty="0" lang="en-US" smtClean="0"/>
              <a:t>Southern</a:t>
            </a:r>
            <a:r>
              <a:rPr altLang="zh-CN" dirty="0" lang="en-US" smtClean="0"/>
              <a:t> </a:t>
            </a:r>
            <a:r>
              <a:rPr altLang="zh-CN" dirty="0" lang="en-US" smtClean="0"/>
              <a:t>Highland</a:t>
            </a:r>
            <a:r>
              <a:rPr altLang="zh-CN" dirty="0" lang="en-US" smtClean="0"/>
              <a:t> </a:t>
            </a:r>
            <a:r>
              <a:rPr altLang="zh-CN" dirty="0" lang="en-US" smtClean="0"/>
              <a:t>Zone</a:t>
            </a:r>
            <a:r>
              <a:rPr altLang="zh-CN" dirty="0" lang="en-US" smtClean="0"/>
              <a:t>,</a:t>
            </a:r>
            <a:r>
              <a:rPr altLang="zh-CN" dirty="0" lang="en-US" smtClean="0"/>
              <a:t>
</a:t>
            </a:r>
            <a:r>
              <a:rPr altLang="zh-CN" dirty="0" lang="en-US" smtClean="0"/>
              <a:t>Mob</a:t>
            </a:r>
            <a:r>
              <a:rPr altLang="zh-CN" dirty="0" lang="en-US" smtClean="0"/>
              <a:t>:</a:t>
            </a:r>
            <a:r>
              <a:rPr altLang="zh-CN" dirty="0" lang="en-US" smtClean="0"/>
              <a:t> </a:t>
            </a:r>
            <a:r>
              <a:rPr altLang="zh-CN" dirty="0" lang="en-US" smtClean="0"/>
              <a:t>0</a:t>
            </a:r>
            <a:r>
              <a:rPr altLang="zh-CN" dirty="0" lang="en-US" smtClean="0"/>
              <a:t>7</a:t>
            </a:r>
            <a:r>
              <a:rPr altLang="zh-CN" dirty="0" lang="en-US" smtClean="0"/>
              <a:t>1</a:t>
            </a:r>
            <a:r>
              <a:rPr altLang="zh-CN" dirty="0" lang="en-US" smtClean="0"/>
              <a:t>4</a:t>
            </a:r>
            <a:r>
              <a:rPr altLang="zh-CN" dirty="0" lang="en-US" smtClean="0"/>
              <a:t> </a:t>
            </a:r>
            <a:r>
              <a:rPr altLang="zh-CN" dirty="0" lang="en-US" smtClean="0"/>
              <a:t>3</a:t>
            </a:r>
            <a:r>
              <a:rPr altLang="zh-CN" dirty="0" lang="en-US" smtClean="0"/>
              <a:t>9</a:t>
            </a:r>
            <a:r>
              <a:rPr altLang="zh-CN" dirty="0" lang="en-US" smtClean="0"/>
              <a:t> </a:t>
            </a:r>
            <a:r>
              <a:rPr altLang="zh-CN" dirty="0" lang="en-US" smtClean="0"/>
              <a:t>3</a:t>
            </a:r>
            <a:r>
              <a:rPr altLang="zh-CN" dirty="0" lang="en-US" smtClean="0"/>
              <a:t>0</a:t>
            </a:r>
            <a:r>
              <a:rPr altLang="zh-CN" dirty="0" lang="en-US" smtClean="0"/>
              <a:t> </a:t>
            </a:r>
            <a:r>
              <a:rPr altLang="zh-CN" dirty="0" lang="en-US" smtClean="0"/>
              <a:t>9</a:t>
            </a:r>
            <a:r>
              <a:rPr altLang="zh-CN" dirty="0" lang="en-US" smtClean="0"/>
              <a:t>9</a:t>
            </a:r>
            <a:endParaRPr altLang="en-US" lang="zh-CN"/>
          </a:p>
        </p:txBody>
      </p:sp>
      <p:sp>
        <p:nvSpPr>
          <p:cNvPr id="1048589" name="Content Placeholder 4"/>
          <p:cNvSpPr>
            <a:spLocks noGrp="1"/>
          </p:cNvSpPr>
          <p:nvPr>
            <p:ph idx="1"/>
          </p:nvPr>
        </p:nvSpPr>
        <p:spPr>
          <a:xfrm>
            <a:off x="4386288" y="273050"/>
            <a:ext cx="4300511" cy="5853113"/>
          </a:xfrm>
        </p:spPr>
        <p:txBody>
          <a:bodyPr/>
          <a:p>
            <a:endParaRPr dirty="0" lang="en-US"/>
          </a:p>
        </p:txBody>
      </p:sp>
      <p:pic>
        <p:nvPicPr>
          <p:cNvPr id="2097152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4617584" y="299484"/>
            <a:ext cx="3757918" cy="5826678"/>
          </a:xfrm>
          <a:prstGeom prst="rect"/>
        </p:spPr>
      </p:pic>
    </p:spTree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Kwa</a:t>
            </a:r>
            <a:r>
              <a:rPr lang="en-US"/>
              <a:t> </a:t>
            </a:r>
            <a:r>
              <a:rPr lang="en-US"/>
              <a:t>nini</a:t>
            </a:r>
            <a:r>
              <a:rPr lang="en-US"/>
              <a:t> </a:t>
            </a:r>
            <a:r>
              <a:rPr lang="en-US"/>
              <a:t>ALIZETI</a:t>
            </a:r>
            <a:r>
              <a:rPr lang="en-US"/>
              <a:t>?</a:t>
            </a:r>
            <a:endParaRPr lang="en-US"/>
          </a:p>
        </p:txBody>
      </p:sp>
      <p:sp>
        <p:nvSpPr>
          <p:cNvPr id="1048591" name=""/>
          <p:cNvSpPr>
            <a:spLocks noGrp="1"/>
          </p:cNvSpPr>
          <p:nvPr>
            <p:ph idx="1"/>
          </p:nvPr>
        </p:nvSpPr>
        <p:spPr/>
        <p:txBody>
          <a:bodyPr>
            <a:normAutofit fontScale="56250" lnSpcReduction="20000"/>
          </a:bodyPr>
          <a:p>
            <a:r>
              <a:rPr lang="en-US"/>
              <a:t>Eneo</a:t>
            </a:r>
            <a:r>
              <a:rPr lang="en-US"/>
              <a:t> </a:t>
            </a:r>
            <a:r>
              <a:rPr lang="en-US"/>
              <a:t>linalolimwa</a:t>
            </a:r>
            <a:r>
              <a:rPr lang="en-US"/>
              <a:t> </a:t>
            </a:r>
            <a:r>
              <a:rPr lang="en-US"/>
              <a:t>alizeti</a:t>
            </a:r>
            <a:r>
              <a:rPr lang="en-US"/>
              <a:t> </a:t>
            </a:r>
            <a:r>
              <a:rPr lang="en-US"/>
              <a:t>h</a:t>
            </a:r>
            <a:r>
              <a:rPr lang="en-US"/>
              <a:t>a</a:t>
            </a:r>
            <a:r>
              <a:rPr lang="en-US"/>
              <a:t>p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n</a:t>
            </a:r>
            <a:r>
              <a:rPr lang="en-US"/>
              <a:t>c</a:t>
            </a:r>
            <a:r>
              <a:rPr lang="en-US"/>
              <a:t>h</a:t>
            </a:r>
            <a:r>
              <a:rPr lang="en-US"/>
              <a:t>i</a:t>
            </a:r>
            <a:r>
              <a:rPr lang="en-US"/>
              <a:t>n</a:t>
            </a:r>
            <a:r>
              <a:rPr lang="en-US"/>
              <a:t>i</a:t>
            </a:r>
            <a:r>
              <a:rPr lang="en-US"/>
              <a:t> </a:t>
            </a:r>
            <a:r>
              <a:rPr lang="en-US"/>
              <a:t>ni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z</a:t>
            </a:r>
            <a:r>
              <a:rPr lang="en-US"/>
              <a:t>a</a:t>
            </a:r>
            <a:r>
              <a:rPr lang="en-US"/>
              <a:t>i</a:t>
            </a:r>
            <a:r>
              <a:rPr lang="en-US"/>
              <a:t>d</a:t>
            </a:r>
            <a:r>
              <a:rPr lang="en-US"/>
              <a:t>i</a:t>
            </a:r>
            <a:r>
              <a:rPr lang="en-US"/>
              <a:t> </a:t>
            </a:r>
            <a:r>
              <a:rPr lang="en-US"/>
              <a:t>y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4</a:t>
            </a:r>
            <a:r>
              <a:rPr lang="en-US"/>
              <a:t>7</a:t>
            </a:r>
            <a:r>
              <a:rPr lang="en-US"/>
              <a:t>0</a:t>
            </a:r>
            <a:r>
              <a:rPr lang="en-US"/>
              <a:t>,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Ha</a:t>
            </a:r>
            <a:r>
              <a:rPr lang="en-US"/>
              <a:t>
</a:t>
            </a:r>
            <a:r>
              <a:rPr lang="en-US"/>
              <a:t>Hi</a:t>
            </a:r>
            <a:r>
              <a:rPr lang="en-US"/>
              <a:t> </a:t>
            </a:r>
            <a:r>
              <a:rPr lang="en-US"/>
              <a:t>ni</a:t>
            </a:r>
            <a:r>
              <a:rPr lang="en-US"/>
              <a:t> </a:t>
            </a:r>
            <a:r>
              <a:rPr lang="en-US"/>
              <a:t>sawa</a:t>
            </a:r>
            <a:r>
              <a:rPr lang="en-US"/>
              <a:t> </a:t>
            </a:r>
            <a:r>
              <a:rPr lang="en-US"/>
              <a:t>na</a:t>
            </a:r>
            <a:r>
              <a:rPr lang="en-US"/>
              <a:t> </a:t>
            </a:r>
            <a:r>
              <a:rPr lang="en-US"/>
              <a:t>uhitaji</a:t>
            </a:r>
            <a:r>
              <a:rPr lang="en-US"/>
              <a:t> </a:t>
            </a:r>
            <a:r>
              <a:rPr lang="en-US"/>
              <a:t>wa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m</a:t>
            </a:r>
            <a:r>
              <a:rPr lang="en-US"/>
              <a:t>b</a:t>
            </a:r>
            <a:r>
              <a:rPr lang="en-US"/>
              <a:t>e</a:t>
            </a:r>
            <a:r>
              <a:rPr lang="en-US"/>
              <a:t>g</a:t>
            </a:r>
            <a:r>
              <a:rPr lang="en-US"/>
              <a:t>u</a:t>
            </a:r>
            <a:r>
              <a:rPr lang="en-US"/>
              <a:t> </a:t>
            </a:r>
            <a:r>
              <a:rPr lang="en-US"/>
              <a:t>tani</a:t>
            </a:r>
            <a:r>
              <a:rPr lang="en-US"/>
              <a:t> </a:t>
            </a:r>
            <a:r>
              <a:rPr lang="en-US"/>
              <a:t>2</a:t>
            </a:r>
            <a:r>
              <a:rPr lang="en-US"/>
              <a:t>,</a:t>
            </a:r>
            <a:r>
              <a:rPr lang="en-US"/>
              <a:t>3</a:t>
            </a:r>
            <a:r>
              <a:rPr lang="en-US"/>
              <a:t>5</a:t>
            </a:r>
            <a:r>
              <a:rPr lang="en-US"/>
              <a:t>0</a:t>
            </a:r>
            <a:r>
              <a:rPr lang="en-US"/>
              <a:t> </a:t>
            </a:r>
            <a:r>
              <a:rPr lang="en-US"/>
              <a:t>kwa</a:t>
            </a:r>
            <a:r>
              <a:rPr lang="en-US"/>
              <a:t> </a:t>
            </a:r>
            <a:r>
              <a:rPr lang="en-US"/>
              <a:t>mwaka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I</a:t>
            </a:r>
            <a:r>
              <a:rPr lang="en-US"/>
              <a:t>n</a:t>
            </a:r>
            <a:r>
              <a:rPr lang="en-US"/>
              <a:t>a</a:t>
            </a:r>
            <a:r>
              <a:rPr lang="en-US"/>
              <a:t>k</a:t>
            </a:r>
            <a:r>
              <a:rPr lang="en-US"/>
              <a:t>a</a:t>
            </a:r>
            <a:r>
              <a:rPr lang="en-US"/>
              <a:t>d</a:t>
            </a:r>
            <a:r>
              <a:rPr lang="en-US"/>
              <a:t>i</a:t>
            </a:r>
            <a:r>
              <a:rPr lang="en-US"/>
              <a:t>r</a:t>
            </a:r>
            <a:r>
              <a:rPr lang="en-US"/>
              <a:t>i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k</a:t>
            </a:r>
            <a:r>
              <a:rPr lang="en-US"/>
              <a:t>u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zaidi</a:t>
            </a:r>
            <a:r>
              <a:rPr lang="en-US"/>
              <a:t> </a:t>
            </a:r>
            <a:r>
              <a:rPr lang="en-US"/>
              <a:t>y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w</a:t>
            </a:r>
            <a:r>
              <a:rPr lang="en-US"/>
              <a:t>akulima</a:t>
            </a:r>
            <a:r>
              <a:rPr lang="en-US"/>
              <a:t> </a:t>
            </a:r>
            <a:r>
              <a:rPr lang="en-US"/>
              <a:t>mil</a:t>
            </a:r>
            <a:r>
              <a:rPr lang="en-US"/>
              <a:t> </a:t>
            </a:r>
            <a:r>
              <a:rPr lang="en-US"/>
              <a:t>1</a:t>
            </a:r>
            <a:r>
              <a:rPr lang="en-US"/>
              <a:t>.</a:t>
            </a:r>
            <a:r>
              <a:rPr lang="en-US"/>
              <a:t>6</a:t>
            </a:r>
            <a:r>
              <a:rPr lang="en-US"/>
              <a:t> </a:t>
            </a:r>
            <a:r>
              <a:rPr lang="en-US"/>
              <a:t>wanalima</a:t>
            </a:r>
            <a:r>
              <a:rPr lang="en-US"/>
              <a:t> </a:t>
            </a:r>
            <a:r>
              <a:rPr lang="en-US"/>
              <a:t>zao</a:t>
            </a:r>
            <a:r>
              <a:rPr lang="en-US"/>
              <a:t> </a:t>
            </a:r>
            <a:r>
              <a:rPr lang="en-US"/>
              <a:t>hili</a:t>
            </a:r>
            <a:r>
              <a:rPr lang="en-US"/>
              <a:t> </a:t>
            </a:r>
            <a:r>
              <a:rPr lang="en-US"/>
              <a:t>la</a:t>
            </a:r>
            <a:r>
              <a:rPr lang="en-US"/>
              <a:t> </a:t>
            </a:r>
            <a:r>
              <a:rPr lang="en-US"/>
              <a:t>alizeti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Lakin</a:t>
            </a:r>
            <a:r>
              <a:rPr lang="en-US"/>
              <a:t>,</a:t>
            </a:r>
            <a:r>
              <a:rPr lang="en-US"/>
              <a:t> </a:t>
            </a:r>
            <a:r>
              <a:rPr lang="en-US"/>
              <a:t>k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m</a:t>
            </a:r>
            <a:r>
              <a:rPr lang="en-US"/>
              <a:t>b</a:t>
            </a:r>
            <a:r>
              <a:rPr lang="en-US"/>
              <a:t>e</a:t>
            </a:r>
            <a:r>
              <a:rPr lang="en-US"/>
              <a:t>g</a:t>
            </a:r>
            <a:r>
              <a:rPr lang="en-US"/>
              <a:t>u</a:t>
            </a:r>
            <a:r>
              <a:rPr lang="en-US"/>
              <a:t> 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n</a:t>
            </a:r>
            <a:r>
              <a:rPr lang="en-US"/>
              <a:t>a</a:t>
            </a:r>
            <a:r>
              <a:rPr lang="en-US"/>
              <a:t>z</a:t>
            </a:r>
            <a:r>
              <a:rPr lang="en-US"/>
              <a:t>o</a:t>
            </a:r>
            <a:r>
              <a:rPr lang="en-US"/>
              <a:t>t</a:t>
            </a:r>
            <a:r>
              <a:rPr lang="en-US"/>
              <a:t>u</a:t>
            </a:r>
            <a:r>
              <a:rPr lang="en-US"/>
              <a:t>m</a:t>
            </a:r>
            <a:r>
              <a:rPr lang="en-US"/>
              <a:t>i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z</a:t>
            </a:r>
            <a:r>
              <a:rPr lang="en-US"/>
              <a:t>i</a:t>
            </a:r>
            <a:r>
              <a:rPr lang="en-US"/>
              <a:t>m</a:t>
            </a:r>
            <a:r>
              <a:rPr lang="en-US"/>
              <a:t>e</a:t>
            </a:r>
            <a:r>
              <a:rPr lang="en-US"/>
              <a:t>k</a:t>
            </a:r>
            <a:r>
              <a:rPr lang="en-US"/>
              <a:t>u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h</a:t>
            </a:r>
            <a:r>
              <a:rPr lang="en-US"/>
              <a:t>a</a:t>
            </a:r>
            <a:r>
              <a:rPr lang="en-US"/>
              <a:t>z</a:t>
            </a:r>
            <a:r>
              <a:rPr lang="en-US"/>
              <a:t>i</a:t>
            </a:r>
            <a:r>
              <a:rPr lang="en-US"/>
              <a:t>n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tija</a:t>
            </a:r>
            <a:r>
              <a:rPr lang="en-US"/>
              <a:t> </a:t>
            </a:r>
            <a:r>
              <a:rPr lang="en-US"/>
              <a:t>na</a:t>
            </a:r>
            <a:r>
              <a:rPr lang="en-US"/>
              <a:t> </a:t>
            </a:r>
            <a:r>
              <a:rPr lang="en-US"/>
              <a:t>gharama</a:t>
            </a:r>
            <a:r>
              <a:rPr lang="en-US"/>
              <a:t> </a:t>
            </a:r>
            <a:r>
              <a:rPr lang="en-US"/>
              <a:t>za</a:t>
            </a:r>
            <a:r>
              <a:rPr lang="en-US"/>
              <a:t> </a:t>
            </a:r>
            <a:r>
              <a:rPr lang="en-US"/>
              <a:t>uzalishaji</a:t>
            </a:r>
            <a:r>
              <a:rPr lang="en-US"/>
              <a:t> </a:t>
            </a:r>
            <a:r>
              <a:rPr lang="en-US"/>
              <a:t>ziko</a:t>
            </a:r>
            <a:r>
              <a:rPr lang="en-US"/>
              <a:t> </a:t>
            </a:r>
            <a:r>
              <a:rPr lang="en-US"/>
              <a:t>juu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W</a:t>
            </a:r>
            <a:r>
              <a:rPr lang="en-US"/>
              <a:t>e</a:t>
            </a:r>
            <a:r>
              <a:rPr lang="en-US"/>
              <a:t>n</a:t>
            </a:r>
            <a:r>
              <a:rPr lang="en-US"/>
              <a:t>g</a:t>
            </a:r>
            <a:r>
              <a:rPr lang="en-US"/>
              <a:t>i</a:t>
            </a:r>
            <a:r>
              <a:rPr lang="en-US"/>
              <a:t> </a:t>
            </a:r>
            <a:r>
              <a:rPr lang="en-US"/>
              <a:t>u</a:t>
            </a:r>
            <a:r>
              <a:rPr lang="en-US"/>
              <a:t>k</a:t>
            </a:r>
            <a:r>
              <a:rPr lang="en-US"/>
              <a:t>i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u</a:t>
            </a:r>
            <a:r>
              <a:rPr lang="en-US"/>
              <a:t>l</a:t>
            </a:r>
            <a:r>
              <a:rPr lang="en-US"/>
              <a:t>i</a:t>
            </a:r>
            <a:r>
              <a:rPr lang="en-US"/>
              <a:t>z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n</a:t>
            </a:r>
            <a:r>
              <a:rPr lang="en-US"/>
              <a:t>a</a:t>
            </a:r>
            <a:r>
              <a:rPr lang="en-US"/>
              <a:t>s</a:t>
            </a:r>
            <a:r>
              <a:rPr lang="en-US"/>
              <a:t>e</a:t>
            </a:r>
            <a:r>
              <a:rPr lang="en-US"/>
              <a:t>m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n</a:t>
            </a:r>
            <a:r>
              <a:rPr lang="en-US"/>
              <a:t>a</a:t>
            </a:r>
            <a:r>
              <a:rPr lang="en-US"/>
              <a:t>p</a:t>
            </a:r>
            <a:r>
              <a:rPr lang="en-US"/>
              <a:t>a</a:t>
            </a:r>
            <a:r>
              <a:rPr lang="en-US"/>
              <a:t>t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k</a:t>
            </a:r>
            <a:r>
              <a:rPr lang="en-US"/>
              <a:t>ilo</a:t>
            </a:r>
            <a:r>
              <a:rPr lang="en-US"/>
              <a:t> </a:t>
            </a:r>
            <a:r>
              <a:rPr lang="en-US"/>
              <a:t>3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 </a:t>
            </a:r>
            <a:r>
              <a:rPr lang="en-US"/>
              <a:t>had</a:t>
            </a:r>
            <a:r>
              <a:rPr lang="en-US"/>
              <a:t>i</a:t>
            </a:r>
            <a:r>
              <a:rPr lang="en-US"/>
              <a:t> </a:t>
            </a:r>
            <a:r>
              <a:rPr lang="en-US"/>
              <a:t>5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 </a:t>
            </a:r>
            <a:r>
              <a:rPr lang="en-US"/>
              <a:t>tu</a:t>
            </a:r>
            <a:r>
              <a:rPr lang="en-US"/>
              <a:t> </a:t>
            </a:r>
            <a:r>
              <a:rPr lang="en-US"/>
              <a:t>(</a:t>
            </a:r>
            <a:r>
              <a:rPr lang="en-US"/>
              <a:t>sawa</a:t>
            </a:r>
            <a:r>
              <a:rPr lang="en-US"/>
              <a:t> </a:t>
            </a:r>
            <a:r>
              <a:rPr lang="en-US"/>
              <a:t>na</a:t>
            </a:r>
            <a:r>
              <a:rPr lang="en-US"/>
              <a:t> </a:t>
            </a:r>
            <a:r>
              <a:rPr lang="en-US"/>
              <a:t>gunia</a:t>
            </a:r>
            <a:r>
              <a:rPr lang="en-US"/>
              <a:t> </a:t>
            </a:r>
            <a:r>
              <a:rPr lang="en-US"/>
              <a:t>4</a:t>
            </a:r>
            <a:r>
              <a:rPr lang="en-US"/>
              <a:t> </a:t>
            </a:r>
            <a:r>
              <a:rPr lang="en-US"/>
              <a:t>hadi</a:t>
            </a:r>
            <a:r>
              <a:rPr lang="en-US"/>
              <a:t> </a:t>
            </a:r>
            <a:r>
              <a:rPr lang="en-US"/>
              <a:t>7</a:t>
            </a:r>
            <a:r>
              <a:rPr lang="en-US"/>
              <a:t> </a:t>
            </a:r>
            <a:r>
              <a:rPr lang="en-US"/>
              <a:t>za</a:t>
            </a:r>
            <a:r>
              <a:rPr lang="en-US"/>
              <a:t> </a:t>
            </a:r>
            <a:r>
              <a:rPr lang="en-US"/>
              <a:t>debe</a:t>
            </a:r>
            <a:r>
              <a:rPr lang="en-US"/>
              <a:t> </a:t>
            </a:r>
            <a:r>
              <a:rPr lang="en-US"/>
              <a:t>7</a:t>
            </a:r>
            <a:r>
              <a:rPr lang="en-US"/>
              <a:t>)</a:t>
            </a:r>
            <a:r>
              <a:rPr lang="en-US"/>
              <a:t> </a:t>
            </a:r>
            <a:r>
              <a:rPr lang="en-US"/>
              <a:t>kwa</a:t>
            </a:r>
            <a:r>
              <a:rPr lang="en-US"/>
              <a:t> </a:t>
            </a:r>
            <a:r>
              <a:rPr lang="en-US"/>
              <a:t>ekari</a:t>
            </a:r>
            <a:r>
              <a:rPr lang="en-US"/>
              <a:t> </a:t>
            </a:r>
            <a:r>
              <a:rPr lang="en-US"/>
              <a:t>1</a:t>
            </a:r>
            <a:r>
              <a:rPr lang="en-US"/>
              <a:t>;</a:t>
            </a:r>
            <a:r>
              <a:rPr lang="en-US"/>
              <a:t>
</a:t>
            </a:r>
            <a:r>
              <a:rPr lang="en-US"/>
              <a:t>Ni</a:t>
            </a:r>
            <a:r>
              <a:rPr lang="en-US"/>
              <a:t> </a:t>
            </a:r>
            <a:r>
              <a:rPr lang="en-US"/>
              <a:t>wachache</a:t>
            </a:r>
            <a:r>
              <a:rPr lang="en-US"/>
              <a:t> </a:t>
            </a:r>
            <a:r>
              <a:rPr lang="en-US"/>
              <a:t>sana</a:t>
            </a:r>
            <a:r>
              <a:rPr lang="en-US"/>
              <a:t> </a:t>
            </a:r>
            <a:r>
              <a:rPr lang="en-US"/>
              <a:t>hufik</a:t>
            </a:r>
            <a:r>
              <a:rPr lang="en-US"/>
              <a:t>i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kilo</a:t>
            </a:r>
            <a:r>
              <a:rPr lang="en-US"/>
              <a:t> </a:t>
            </a:r>
            <a:r>
              <a:rPr lang="en-US"/>
              <a:t>7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Hata</a:t>
            </a:r>
            <a:r>
              <a:rPr lang="en-US"/>
              <a:t> </a:t>
            </a:r>
            <a:r>
              <a:rPr lang="en-US"/>
              <a:t>hivyo</a:t>
            </a:r>
            <a:r>
              <a:rPr lang="en-US"/>
              <a:t> </a:t>
            </a:r>
            <a:r>
              <a:rPr lang="en-US"/>
              <a:t>tija</a:t>
            </a:r>
            <a:r>
              <a:rPr lang="en-US"/>
              <a:t> </a:t>
            </a:r>
            <a:r>
              <a:rPr lang="en-US"/>
              <a:t>katika</a:t>
            </a:r>
            <a:r>
              <a:rPr lang="en-US"/>
              <a:t> </a:t>
            </a:r>
            <a:r>
              <a:rPr lang="en-US"/>
              <a:t>ukamuaji</a:t>
            </a:r>
            <a:r>
              <a:rPr lang="en-US"/>
              <a:t> </a:t>
            </a:r>
            <a:r>
              <a:rPr lang="en-US"/>
              <a:t>mafuta</a:t>
            </a:r>
            <a:r>
              <a:rPr lang="en-US"/>
              <a:t> </a:t>
            </a:r>
            <a:r>
              <a:rPr lang="en-US"/>
              <a:t>ni</a:t>
            </a:r>
            <a:r>
              <a:rPr lang="en-US"/>
              <a:t> </a:t>
            </a:r>
            <a:r>
              <a:rPr lang="en-US"/>
              <a:t>lita</a:t>
            </a:r>
            <a:r>
              <a:rPr lang="en-US"/>
              <a:t> </a:t>
            </a:r>
            <a:r>
              <a:rPr lang="en-US"/>
              <a:t>1</a:t>
            </a:r>
            <a:r>
              <a:rPr lang="en-US"/>
              <a:t>8</a:t>
            </a:r>
            <a:r>
              <a:rPr lang="en-US"/>
              <a:t> </a:t>
            </a:r>
            <a:r>
              <a:rPr lang="en-US"/>
              <a:t>hadi</a:t>
            </a:r>
            <a:r>
              <a:rPr lang="en-US"/>
              <a:t> </a:t>
            </a:r>
            <a:r>
              <a:rPr lang="en-US"/>
              <a:t>2</a:t>
            </a:r>
            <a:r>
              <a:rPr lang="en-US"/>
              <a:t>2</a:t>
            </a:r>
            <a:r>
              <a:rPr lang="en-US"/>
              <a:t> </a:t>
            </a:r>
            <a:r>
              <a:rPr lang="en-US"/>
              <a:t>kwa</a:t>
            </a:r>
            <a:r>
              <a:rPr lang="en-US"/>
              <a:t> </a:t>
            </a:r>
            <a:r>
              <a:rPr lang="en-US"/>
              <a:t>gunia</a:t>
            </a:r>
            <a:r>
              <a:rPr lang="en-US"/>
              <a:t> </a:t>
            </a:r>
            <a:r>
              <a:rPr lang="en-US"/>
              <a:t>1</a:t>
            </a:r>
            <a:r>
              <a:rPr lang="en-US"/>
              <a:t> </a:t>
            </a:r>
            <a:r>
              <a:rPr lang="en-US"/>
              <a:t>la</a:t>
            </a:r>
            <a:r>
              <a:rPr lang="en-US"/>
              <a:t> </a:t>
            </a:r>
            <a:r>
              <a:rPr lang="en-US"/>
              <a:t>debe</a:t>
            </a:r>
            <a:r>
              <a:rPr lang="en-US"/>
              <a:t> </a:t>
            </a:r>
            <a:r>
              <a:rPr lang="en-US"/>
              <a:t>7</a:t>
            </a:r>
            <a:r>
              <a:rPr lang="en-US"/>
              <a:t>;</a:t>
            </a:r>
            <a:r>
              <a:rPr lang="en-US"/>
              <a:t> </a:t>
            </a:r>
            <a:r>
              <a:rPr lang="en-US"/>
              <a:t>tatizo</a:t>
            </a:r>
            <a:r>
              <a:rPr lang="en-US"/>
              <a:t> </a:t>
            </a:r>
            <a:r>
              <a:rPr lang="en-US"/>
              <a:t>ambalo</a:t>
            </a:r>
            <a:r>
              <a:rPr lang="en-US"/>
              <a:t> </a:t>
            </a:r>
            <a:r>
              <a:rPr lang="en-US"/>
              <a:t>licha</a:t>
            </a:r>
            <a:r>
              <a:rPr lang="en-US"/>
              <a:t> </a:t>
            </a:r>
            <a:r>
              <a:rPr lang="en-US"/>
              <a:t>ya</a:t>
            </a:r>
            <a:r>
              <a:rPr lang="en-US"/>
              <a:t> </a:t>
            </a:r>
            <a:r>
              <a:rPr lang="en-US"/>
              <a:t>ubora</a:t>
            </a:r>
            <a:r>
              <a:rPr lang="en-US"/>
              <a:t> </a:t>
            </a:r>
            <a:r>
              <a:rPr lang="en-US"/>
              <a:t>wa</a:t>
            </a:r>
            <a:r>
              <a:rPr lang="en-US"/>
              <a:t> </a:t>
            </a:r>
            <a:r>
              <a:rPr lang="en-US"/>
              <a:t>machine</a:t>
            </a:r>
            <a:r>
              <a:rPr lang="en-US"/>
              <a:t> </a:t>
            </a:r>
            <a:r>
              <a:rPr lang="en-US"/>
              <a:t>za</a:t>
            </a:r>
            <a:r>
              <a:rPr lang="en-US"/>
              <a:t> </a:t>
            </a:r>
            <a:r>
              <a:rPr lang="en-US"/>
              <a:t>kukamulia</a:t>
            </a:r>
            <a:r>
              <a:rPr lang="en-US"/>
              <a:t>,</a:t>
            </a:r>
            <a:r>
              <a:rPr lang="en-US"/>
              <a:t> </a:t>
            </a:r>
            <a:r>
              <a:rPr lang="en-US"/>
              <a:t>lin</a:t>
            </a:r>
            <a:r>
              <a:rPr lang="en-US"/>
              <a:t>a</a:t>
            </a:r>
            <a:r>
              <a:rPr lang="en-US"/>
              <a:t>w</a:t>
            </a:r>
            <a:r>
              <a:rPr lang="en-US"/>
              <a:t>e</a:t>
            </a:r>
            <a:r>
              <a:rPr lang="en-US"/>
              <a:t>z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kutatulika</a:t>
            </a:r>
            <a:r>
              <a:rPr lang="en-US"/>
              <a:t> </a:t>
            </a:r>
            <a:r>
              <a:rPr lang="en-US"/>
              <a:t>kwa</a:t>
            </a:r>
            <a:r>
              <a:rPr lang="en-US"/>
              <a:t> </a:t>
            </a:r>
            <a:r>
              <a:rPr lang="en-US"/>
              <a:t>kutumia</a:t>
            </a:r>
            <a:r>
              <a:rPr lang="en-US"/>
              <a:t> </a:t>
            </a:r>
            <a:r>
              <a:rPr lang="en-US"/>
              <a:t>mbegu</a:t>
            </a:r>
            <a:r>
              <a:rPr lang="en-US"/>
              <a:t> </a:t>
            </a:r>
            <a:r>
              <a:rPr lang="en-US"/>
              <a:t>chotara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Ndiyo</a:t>
            </a:r>
            <a:r>
              <a:rPr lang="en-US"/>
              <a:t> </a:t>
            </a:r>
            <a:r>
              <a:rPr lang="en-US"/>
              <a:t>maana</a:t>
            </a:r>
            <a:r>
              <a:rPr lang="en-US"/>
              <a:t> </a:t>
            </a:r>
            <a:r>
              <a:rPr lang="en-US"/>
              <a:t>Bytrade</a:t>
            </a:r>
            <a:r>
              <a:rPr lang="en-US"/>
              <a:t> </a:t>
            </a:r>
            <a:r>
              <a:rPr lang="en-US"/>
              <a:t>T</a:t>
            </a:r>
            <a:r>
              <a:rPr lang="en-US"/>
              <a:t>a</a:t>
            </a:r>
            <a:r>
              <a:rPr lang="en-US"/>
              <a:t>n</a:t>
            </a:r>
            <a:r>
              <a:rPr lang="en-US"/>
              <a:t>z</a:t>
            </a:r>
            <a:r>
              <a:rPr lang="en-US"/>
              <a:t>a</a:t>
            </a:r>
            <a:r>
              <a:rPr lang="en-US"/>
              <a:t>n</a:t>
            </a:r>
            <a:r>
              <a:rPr lang="en-US"/>
              <a:t>i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Ltd</a:t>
            </a:r>
            <a:r>
              <a:rPr lang="en-US"/>
              <a:t> </a:t>
            </a:r>
            <a:r>
              <a:rPr lang="en-US"/>
              <a:t>tukaona</a:t>
            </a:r>
            <a:r>
              <a:rPr lang="en-US"/>
              <a:t> </a:t>
            </a:r>
            <a:r>
              <a:rPr lang="en-US"/>
              <a:t>fursa</a:t>
            </a:r>
            <a:r>
              <a:rPr lang="en-US"/>
              <a:t> </a:t>
            </a:r>
            <a:r>
              <a:rPr lang="en-US"/>
              <a:t>ya</a:t>
            </a:r>
            <a:r>
              <a:rPr lang="en-US"/>
              <a:t> </a:t>
            </a:r>
            <a:r>
              <a:rPr lang="en-US"/>
              <a:t>kuingiza</a:t>
            </a:r>
            <a:r>
              <a:rPr lang="en-US"/>
              <a:t> </a:t>
            </a:r>
            <a:r>
              <a:rPr lang="en-US"/>
              <a:t>mbegu</a:t>
            </a:r>
            <a:r>
              <a:rPr lang="en-US"/>
              <a:t> </a:t>
            </a:r>
            <a:r>
              <a:rPr lang="en-US"/>
              <a:t>hizi</a:t>
            </a:r>
            <a:r>
              <a:rPr lang="en-US"/>
              <a:t> </a:t>
            </a:r>
            <a:r>
              <a:rPr lang="en-US"/>
              <a:t>chotara</a:t>
            </a:r>
            <a:r>
              <a:rPr lang="en-US"/>
              <a:t> </a:t>
            </a:r>
            <a:r>
              <a:rPr lang="en-US"/>
              <a:t>za</a:t>
            </a:r>
            <a:r>
              <a:rPr lang="en-US"/>
              <a:t> </a:t>
            </a:r>
            <a:r>
              <a:rPr lang="en-US"/>
              <a:t>alizeti</a:t>
            </a:r>
            <a:r>
              <a:rPr lang="en-US"/>
              <a:t> </a:t>
            </a:r>
            <a:r>
              <a:rPr lang="en-US"/>
              <a:t>hapa</a:t>
            </a:r>
            <a:r>
              <a:rPr lang="en-US"/>
              <a:t> </a:t>
            </a:r>
            <a:r>
              <a:rPr lang="en-US"/>
              <a:t>nchini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
</a:t>
            </a:r>
            <a:endParaRPr lang="en-US"/>
          </a:p>
        </p:txBody>
      </p:sp>
      <p:sp>
        <p:nvSpPr>
          <p:cNvPr id="1048592" name=""/>
          <p:cNvSpPr>
            <a:spLocks noGrp="1"/>
          </p:cNvSpPr>
          <p:nvPr>
            <p:ph type="body" sz="half" idx="2"/>
          </p:nvPr>
        </p:nvSpPr>
        <p:spPr/>
        <p:txBody>
          <a:bodyPr/>
          <a:p>
            <a:r>
              <a:rPr lang="en-US"/>
              <a:t>Kwa</a:t>
            </a:r>
            <a:r>
              <a:rPr lang="en-US"/>
              <a:t> </a:t>
            </a:r>
            <a:r>
              <a:rPr lang="en-US"/>
              <a:t>mujib</a:t>
            </a:r>
            <a:r>
              <a:rPr lang="en-US"/>
              <a:t>u</a:t>
            </a:r>
            <a:r>
              <a:rPr lang="en-US"/>
              <a:t> 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s</a:t>
            </a:r>
            <a:r>
              <a:rPr lang="en-US"/>
              <a:t>h</a:t>
            </a:r>
            <a:r>
              <a:rPr lang="en-US"/>
              <a:t>i</a:t>
            </a:r>
            <a:r>
              <a:rPr lang="en-US"/>
              <a:t>r</a:t>
            </a:r>
            <a:r>
              <a:rPr lang="en-US"/>
              <a:t>i</a:t>
            </a:r>
            <a:r>
              <a:rPr lang="en-US"/>
              <a:t>k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l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c</a:t>
            </a:r>
            <a:r>
              <a:rPr lang="en-US"/>
              <a:t>h</a:t>
            </a:r>
            <a:r>
              <a:rPr lang="en-US"/>
              <a:t>a</a:t>
            </a:r>
            <a:r>
              <a:rPr lang="en-US"/>
              <a:t>k</a:t>
            </a:r>
            <a:r>
              <a:rPr lang="en-US"/>
              <a:t>u</a:t>
            </a:r>
            <a:r>
              <a:rPr lang="en-US"/>
              <a:t>l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d</a:t>
            </a:r>
            <a:r>
              <a:rPr lang="en-US"/>
              <a:t>u</a:t>
            </a:r>
            <a:r>
              <a:rPr lang="en-US"/>
              <a:t>n</a:t>
            </a:r>
            <a:r>
              <a:rPr lang="en-US"/>
              <a:t>i</a:t>
            </a:r>
            <a:r>
              <a:rPr lang="en-US"/>
              <a:t>a</a:t>
            </a:r>
            <a:r>
              <a:rPr lang="en-US"/>
              <a:t>n</a:t>
            </a:r>
            <a:r>
              <a:rPr lang="en-US"/>
              <a:t>i</a:t>
            </a:r>
            <a:r>
              <a:rPr lang="en-US"/>
              <a:t>,</a:t>
            </a:r>
            <a:r>
              <a:rPr lang="en-US"/>
              <a:t> </a:t>
            </a:r>
            <a:r>
              <a:rPr lang="en-US"/>
              <a:t>F</a:t>
            </a:r>
            <a:r>
              <a:rPr lang="en-US"/>
              <a:t>A</a:t>
            </a:r>
            <a:r>
              <a:rPr lang="en-US"/>
              <a:t>O</a:t>
            </a:r>
            <a:r>
              <a:rPr lang="en-US"/>
              <a:t>,</a:t>
            </a:r>
            <a:r>
              <a:rPr lang="en-US"/>
              <a:t> </a:t>
            </a:r>
            <a:r>
              <a:rPr lang="en-US"/>
              <a:t>nchi</a:t>
            </a:r>
            <a:r>
              <a:rPr lang="en-US"/>
              <a:t> </a:t>
            </a:r>
            <a:r>
              <a:rPr lang="en-US"/>
              <a:t>zinazoo</a:t>
            </a:r>
            <a:r>
              <a:rPr lang="en-US"/>
              <a:t>ngoza</a:t>
            </a:r>
            <a:r>
              <a:rPr lang="en-US"/>
              <a:t> </a:t>
            </a:r>
            <a:r>
              <a:rPr lang="en-US"/>
              <a:t>kwa</a:t>
            </a:r>
            <a:r>
              <a:rPr lang="en-US"/>
              <a:t> </a:t>
            </a:r>
            <a:r>
              <a:rPr lang="en-US"/>
              <a:t>uzalishaji</a:t>
            </a:r>
            <a:r>
              <a:rPr lang="en-US"/>
              <a:t> </a:t>
            </a:r>
            <a:r>
              <a:rPr lang="en-US"/>
              <a:t>mafuta</a:t>
            </a:r>
            <a:r>
              <a:rPr lang="en-US"/>
              <a:t> </a:t>
            </a:r>
            <a:r>
              <a:rPr lang="en-US"/>
              <a:t>barani</a:t>
            </a:r>
            <a:r>
              <a:rPr lang="en-US"/>
              <a:t> </a:t>
            </a:r>
            <a:r>
              <a:rPr lang="en-US"/>
              <a:t>Africa</a:t>
            </a:r>
            <a:r>
              <a:rPr lang="en-US"/>
              <a:t> </a:t>
            </a:r>
            <a:r>
              <a:rPr lang="en-US"/>
              <a:t>ni</a:t>
            </a:r>
            <a:r>
              <a:rPr lang="en-US"/>
              <a:t>: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1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South</a:t>
            </a:r>
            <a:r>
              <a:rPr lang="en-US"/>
              <a:t> </a:t>
            </a:r>
            <a:r>
              <a:rPr lang="en-US"/>
              <a:t>Africa</a:t>
            </a:r>
            <a:r>
              <a:rPr lang="en-US"/>
              <a:t> </a:t>
            </a:r>
            <a:r>
              <a:rPr lang="en-US"/>
              <a:t>4</a:t>
            </a:r>
            <a:r>
              <a:rPr lang="en-US"/>
              <a:t>6</a:t>
            </a:r>
            <a:r>
              <a:rPr lang="en-US"/>
              <a:t>%</a:t>
            </a:r>
            <a:r>
              <a:rPr lang="en-US"/>
              <a:t>
</a:t>
            </a:r>
            <a:r>
              <a:rPr lang="en-US"/>
              <a:t> </a:t>
            </a:r>
            <a:r>
              <a:rPr lang="en-US"/>
              <a:t>
</a:t>
            </a:r>
            <a:r>
              <a:rPr lang="en-US"/>
              <a:t>2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Tanzania</a:t>
            </a:r>
            <a:r>
              <a:rPr lang="en-US"/>
              <a:t> </a:t>
            </a:r>
            <a:r>
              <a:rPr lang="en-US"/>
              <a:t>2</a:t>
            </a:r>
            <a:r>
              <a:rPr lang="en-US"/>
              <a:t>3</a:t>
            </a:r>
            <a:r>
              <a:rPr lang="en-US"/>
              <a:t>%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3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Uganda</a:t>
            </a:r>
            <a:r>
              <a:rPr lang="en-US"/>
              <a:t> </a:t>
            </a:r>
            <a:r>
              <a:rPr lang="en-US"/>
              <a:t>1</a:t>
            </a:r>
            <a:r>
              <a:rPr lang="en-US"/>
              <a:t>5</a:t>
            </a:r>
            <a:r>
              <a:rPr lang="en-US"/>
              <a:t>%</a:t>
            </a:r>
            <a:r>
              <a:rPr lang="en-US"/>
              <a:t>
</a:t>
            </a:r>
            <a:r>
              <a:rPr lang="en-US"/>
              <a:t> </a:t>
            </a:r>
            <a:r>
              <a:rPr lang="en-US"/>
              <a:t>
</a:t>
            </a:r>
            <a:r>
              <a:rPr lang="en-US"/>
              <a:t>4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Morocco</a:t>
            </a:r>
            <a:r>
              <a:rPr lang="en-US"/>
              <a:t> </a:t>
            </a:r>
            <a:r>
              <a:rPr lang="en-US"/>
              <a:t>6</a:t>
            </a:r>
            <a:r>
              <a:rPr lang="en-US"/>
              <a:t>%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5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Misri</a:t>
            </a:r>
            <a:r>
              <a:rPr lang="en-US"/>
              <a:t> </a:t>
            </a:r>
            <a:r>
              <a:rPr lang="en-US"/>
              <a:t>4</a:t>
            </a:r>
            <a:r>
              <a:rPr lang="en-US"/>
              <a:t>%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6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Nchi</a:t>
            </a:r>
            <a:r>
              <a:rPr lang="en-US"/>
              <a:t> </a:t>
            </a:r>
            <a:r>
              <a:rPr lang="en-US"/>
              <a:t>nyinginezo</a:t>
            </a:r>
            <a:r>
              <a:rPr lang="en-US"/>
              <a:t> </a:t>
            </a:r>
            <a:r>
              <a:rPr lang="en-US"/>
              <a:t>6</a:t>
            </a:r>
            <a:r>
              <a:rPr lang="en-US"/>
              <a:t>%</a:t>
            </a:r>
            <a:r>
              <a:rPr lang="en-US"/>
              <a:t>
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 </a:t>
            </a:r>
            <a:endParaRPr lang="en-US"/>
          </a:p>
          <a:p>
            <a:r>
              <a:rPr lang="en-US"/>
              <a:t>
</a:t>
            </a:r>
            <a:r>
              <a:rPr lang="en-US"/>
              <a:t>Kiasi</a:t>
            </a:r>
            <a:r>
              <a:rPr lang="en-US"/>
              <a:t> </a:t>
            </a:r>
            <a:r>
              <a:rPr lang="en-US"/>
              <a:t>k</a:t>
            </a:r>
            <a:r>
              <a:rPr lang="en-US"/>
              <a:t>i</a:t>
            </a:r>
            <a:r>
              <a:rPr lang="en-US"/>
              <a:t>k</a:t>
            </a:r>
            <a:r>
              <a:rPr lang="en-US"/>
              <a:t>u</a:t>
            </a:r>
            <a:r>
              <a:rPr lang="en-US"/>
              <a:t>b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c</a:t>
            </a:r>
            <a:r>
              <a:rPr lang="en-US"/>
              <a:t>h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p</a:t>
            </a:r>
            <a:r>
              <a:rPr lang="en-US"/>
              <a:t>e</a:t>
            </a:r>
            <a:r>
              <a:rPr lang="en-US"/>
              <a:t>s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(</a:t>
            </a:r>
            <a:r>
              <a:rPr lang="en-US"/>
              <a:t>T</a:t>
            </a:r>
            <a:r>
              <a:rPr lang="en-US"/>
              <a:t>s</a:t>
            </a:r>
            <a:r>
              <a:rPr lang="en-US"/>
              <a:t>h</a:t>
            </a:r>
            <a:r>
              <a:rPr lang="en-US"/>
              <a:t>s</a:t>
            </a:r>
            <a:r>
              <a:rPr lang="en-US"/>
              <a:t> </a:t>
            </a:r>
            <a:r>
              <a:rPr lang="en-US"/>
              <a:t>4</a:t>
            </a:r>
            <a:r>
              <a:rPr lang="en-US"/>
              <a:t>1</a:t>
            </a:r>
            <a:r>
              <a:rPr lang="en-US"/>
              <a:t>3</a:t>
            </a:r>
            <a:r>
              <a:rPr lang="en-US"/>
              <a:t>bil</a:t>
            </a:r>
            <a:r>
              <a:rPr lang="en-US"/>
              <a:t>)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kinapotea</a:t>
            </a:r>
            <a:r>
              <a:rPr lang="en-US"/>
              <a:t> </a:t>
            </a:r>
            <a:r>
              <a:rPr lang="en-US"/>
              <a:t>kila</a:t>
            </a:r>
            <a:r>
              <a:rPr lang="en-US"/>
              <a:t> </a:t>
            </a:r>
            <a:r>
              <a:rPr lang="en-US"/>
              <a:t>mwaka</a:t>
            </a:r>
            <a:r>
              <a:rPr lang="en-US"/>
              <a:t> </a:t>
            </a:r>
            <a:r>
              <a:rPr lang="en-US"/>
              <a:t>kutokana</a:t>
            </a:r>
            <a:r>
              <a:rPr lang="en-US"/>
              <a:t> </a:t>
            </a:r>
            <a:r>
              <a:rPr lang="en-US"/>
              <a:t>na</a:t>
            </a:r>
            <a:r>
              <a:rPr lang="en-US"/>
              <a:t> </a:t>
            </a:r>
            <a:r>
              <a:rPr lang="en-US"/>
              <a:t>uagizwaji</a:t>
            </a:r>
            <a:r>
              <a:rPr lang="en-US"/>
              <a:t> </a:t>
            </a:r>
            <a:r>
              <a:rPr lang="en-US"/>
              <a:t>wa</a:t>
            </a:r>
            <a:r>
              <a:rPr lang="en-US"/>
              <a:t> </a:t>
            </a:r>
            <a:r>
              <a:rPr lang="en-US"/>
              <a:t>mafuta</a:t>
            </a:r>
            <a:r>
              <a:rPr lang="en-US"/>
              <a:t> </a:t>
            </a:r>
            <a:r>
              <a:rPr lang="en-US"/>
              <a:t>k</a:t>
            </a:r>
            <a:r>
              <a:rPr lang="en-US"/>
              <a:t>u</a:t>
            </a:r>
            <a:r>
              <a:rPr lang="en-US"/>
              <a:t>t</a:t>
            </a:r>
            <a:r>
              <a:rPr lang="en-US"/>
              <a:t>oka</a:t>
            </a:r>
            <a:r>
              <a:rPr lang="en-US"/>
              <a:t> </a:t>
            </a:r>
            <a:r>
              <a:rPr lang="en-US"/>
              <a:t>nje</a:t>
            </a:r>
            <a:r>
              <a:rPr lang="en-US"/>
              <a:t> </a:t>
            </a:r>
            <a:r>
              <a:rPr lang="en-US"/>
              <a:t>(</a:t>
            </a:r>
            <a:r>
              <a:rPr lang="en-US"/>
              <a:t>importation</a:t>
            </a:r>
            <a:r>
              <a:rPr lang="en-US"/>
              <a:t>)</a:t>
            </a:r>
            <a:r>
              <a:rPr lang="en-US"/>
              <a:t>.</a:t>
            </a:r>
            <a:endParaRPr lang="en-US"/>
          </a:p>
        </p:txBody>
      </p:sp>
    </p:spTree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/>
          </a:bodyPr>
          <a:p>
            <a:r>
              <a:rPr dirty="0" sz="3200" lang="en-US" smtClean="0"/>
              <a:t>MBEGU </a:t>
            </a:r>
            <a:r>
              <a:rPr dirty="0" sz="3200" lang="en-US" smtClean="0"/>
              <a:t>CHOTARA </a:t>
            </a:r>
            <a:r>
              <a:rPr dirty="0" sz="3200" lang="en-US" smtClean="0"/>
              <a:t>YA</a:t>
            </a:r>
            <a:r>
              <a:rPr dirty="0" sz="3200" lang="en-US" smtClean="0"/>
              <a:t> </a:t>
            </a:r>
            <a:r>
              <a:rPr dirty="0" sz="3200" lang="en-US" smtClean="0"/>
              <a:t>ALIZETI</a:t>
            </a:r>
            <a:r>
              <a:rPr dirty="0" sz="3200" lang="en-US" smtClean="0"/>
              <a:t>
</a:t>
            </a:r>
            <a:r>
              <a:rPr dirty="0" sz="3200" lang="en-US" smtClean="0"/>
              <a:t>HYSUN 33</a:t>
            </a:r>
            <a:r>
              <a:rPr dirty="0" sz="3200" lang="en-US" smtClean="0"/>
              <a:t> </a:t>
            </a:r>
            <a:r>
              <a:rPr dirty="0" sz="3200" lang="en-US" smtClean="0"/>
              <a:t>&amp;</a:t>
            </a:r>
            <a:r>
              <a:rPr dirty="0" sz="3200" lang="en-US" smtClean="0"/>
              <a:t> </a:t>
            </a:r>
            <a:r>
              <a:rPr dirty="0" sz="3200" lang="en-US" smtClean="0"/>
              <a:t>AGUARA</a:t>
            </a:r>
            <a:r>
              <a:rPr dirty="0" sz="3200" lang="en-US" smtClean="0"/>
              <a:t> </a:t>
            </a:r>
            <a:r>
              <a:rPr dirty="0" sz="3200" lang="en-US" smtClean="0"/>
              <a:t>6</a:t>
            </a:r>
            <a:endParaRPr dirty="0" sz="3200" lang="en-US"/>
          </a:p>
        </p:txBody>
      </p:sp>
      <p:sp>
        <p:nvSpPr>
          <p:cNvPr id="1048599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49763"/>
          </a:xfrm>
        </p:spPr>
        <p:txBody>
          <a:bodyPr>
            <a:normAutofit fontScale="57143" lnSpcReduction="20000"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Hysun33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g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r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6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mbegu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Alizeti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kutoka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kampuni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Bytrade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Tanzania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Limited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Hybrid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(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chotara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e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nye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rangi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nyeusi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sasa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mbegu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iliyopo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sokoni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HYSUN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3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3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kwanza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endParaRPr altLang="en-US" lang="zh-CN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dirty="0" lang="en-US" smtClean="0">
              <a:solidFill>
                <a:srgbClr val="222222"/>
              </a:solidFill>
              <a:effectLst/>
              <a:latin typeface="Arial"/>
              <a:ea typeface="Times New Roman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Hys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un33 </a:t>
            </a:r>
            <a:r>
              <a:rPr dirty="0" sz="28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imegunduliwa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huko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b="1"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Australia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miaka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ya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1984 </a:t>
            </a:r>
            <a:r>
              <a:rPr dirty="0" sz="28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na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inauzika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pia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kwa</a:t>
            </a:r>
            <a:r>
              <a:rPr dirty="0" sz="2800" lang="en-US" smtClean="0">
                <a:solidFill>
                  <a:srgbClr val="222222"/>
                </a:solidFill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wingi</a:t>
            </a:r>
            <a:r>
              <a:rPr dirty="0" sz="280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maeneo</a:t>
            </a:r>
            <a:r>
              <a:rPr dirty="0" sz="280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 </a:t>
            </a:r>
            <a:r>
              <a:rPr dirty="0" sz="280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ya</a:t>
            </a:r>
            <a:endParaRPr dirty="0" sz="2800" lang="en-US" smtClean="0">
              <a:solidFill>
                <a:srgbClr val="222222"/>
              </a:solidFill>
              <a:effectLst/>
              <a:latin typeface="Arial"/>
              <a:ea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Pakistan,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India,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China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, </a:t>
            </a:r>
            <a:endParaRPr dirty="0" sz="2800" lang="en-US" smtClean="0">
              <a:solidFill>
                <a:srgbClr val="222222"/>
              </a:solidFill>
              <a:effectLst/>
              <a:latin typeface="Arial"/>
              <a:ea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Hispania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
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
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Na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kwa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Africa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maeneo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ya</a:t>
            </a: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 </a:t>
            </a:r>
            <a:endParaRPr altLang="en-US" lang="zh-CN"/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South Africa,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Ethiopia,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Sudan,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Zambia &amp;</a:t>
            </a: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dirty="0" sz="2800" lang="en-US" smtClean="0">
                <a:solidFill>
                  <a:srgbClr val="222222"/>
                </a:solidFill>
                <a:effectLst/>
                <a:latin typeface="Arial"/>
                <a:ea typeface="Times New Roman"/>
              </a:rPr>
              <a:t>Botswana</a:t>
            </a:r>
            <a:endParaRPr dirty="0" sz="2800" lang="en-US">
              <a:ea typeface="Calibri"/>
              <a:cs typeface="Times New Roman"/>
            </a:endParaRPr>
          </a:p>
        </p:txBody>
      </p:sp>
    </p:spTree>
  </p:cSld>
  <p:clrMapOvr>
    <a:masterClrMapping/>
  </p:clrMapOvr>
  <p:transition spd="slow">
    <p:split dir="out"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Kampuni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Bytrade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Tanzania Ltd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kushirikiana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FIPs Africa </a:t>
            </a:r>
            <a:endParaRPr dirty="0" lang="en-US"/>
          </a:p>
        </p:txBody>
      </p:sp>
      <p:sp>
        <p:nvSpPr>
          <p:cNvPr id="1048601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T</a:t>
            </a: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umeshafanya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hapa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nchini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Tanzania demonstrations </a:t>
            </a: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zaidi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22,000 </a:t>
            </a: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katika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mikoa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26 </a:t>
            </a:r>
            <a:r>
              <a:rPr dirty="0" sz="180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Farmers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' Field Days 65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ili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kujadiliana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wakulima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changamoto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wanazokabiliana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nazo</a:t>
            </a:r>
            <a:r>
              <a:rPr dirty="0" sz="180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endParaRPr altLang="en-US" lang="zh-CN"/>
          </a:p>
          <a:p>
            <a:endParaRPr dirty="0" lang="en-US"/>
          </a:p>
        </p:txBody>
      </p:sp>
      <p:pic>
        <p:nvPicPr>
          <p:cNvPr id="2097153" name="Picture 3" descr="D:\IMG-20180829-WA0014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1447799" y="2574380"/>
            <a:ext cx="6071419" cy="3574630"/>
          </a:xfrm>
          <a:prstGeom prst="rect"/>
          <a:noFill/>
        </p:spPr>
      </p:pic>
    </p:spTree>
  </p:cSld>
  <p:clrMapOvr>
    <a:masterClrMapping/>
  </p:clrMapOvr>
  <p:transition spd="slow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dirty="0" lang="en-US"/>
              <a:t>SIFA</a:t>
            </a:r>
            <a:r>
              <a:rPr dirty="0" lang="en-US"/>
              <a:t> </a:t>
            </a:r>
            <a:r>
              <a:rPr dirty="0" lang="en-US"/>
              <a:t>ZA</a:t>
            </a:r>
            <a:r>
              <a:rPr dirty="0" lang="en-US"/>
              <a:t> </a:t>
            </a:r>
            <a:r>
              <a:rPr dirty="0" lang="en-US"/>
              <a:t>HYSUN</a:t>
            </a:r>
            <a:r>
              <a:rPr dirty="0" lang="en-US"/>
              <a:t> </a:t>
            </a:r>
            <a:r>
              <a:rPr dirty="0" lang="en-US"/>
              <a:t>3</a:t>
            </a:r>
            <a:r>
              <a:rPr dirty="0" lang="en-US"/>
              <a:t>3</a:t>
            </a:r>
            <a:r>
              <a:rPr dirty="0" lang="en-US"/>
              <a:t> </a:t>
            </a:r>
            <a:r>
              <a:rPr dirty="0" lang="en-US"/>
              <a:t>-</a:t>
            </a:r>
            <a:r>
              <a:rPr dirty="0" lang="en-US"/>
              <a:t> </a:t>
            </a:r>
            <a:r>
              <a:rPr dirty="0" lang="en-US"/>
              <a:t>F1</a:t>
            </a:r>
            <a:endParaRPr dirty="0" lang="en-US"/>
          </a:p>
        </p:txBody>
      </p:sp>
      <p:sp>
        <p:nvSpPr>
          <p:cNvPr id="104860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897152" cy="4525963"/>
          </a:xfrm>
        </p:spPr>
        <p:txBody>
          <a:bodyPr>
            <a:normAutofit/>
          </a:bodyPr>
          <a:p>
            <a:pPr>
              <a:buFont typeface="Wingdings" pitchFamily="2" charset="2"/>
              <a:buChar char="Ø"/>
            </a:pP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ifa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zake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kubwa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3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ni</a:t>
            </a:r>
            <a:endParaRPr b="1" dirty="0" lang="en-US" smtClean="0">
              <a:solidFill>
                <a:srgbClr val="222222"/>
              </a:solidFill>
              <a:latin typeface="Arial"/>
              <a:ea typeface="Times New Roman"/>
              <a:cs typeface="Times New Roman"/>
            </a:endParaRPr>
          </a:p>
        </p:txBody>
      </p:sp>
      <p:sp>
        <p:nvSpPr>
          <p:cNvPr id="1048610" name="Content Placeholder 3"/>
          <p:cNvSpPr>
            <a:spLocks noGrp="1"/>
          </p:cNvSpPr>
          <p:nvPr>
            <p:ph sz="half" idx="2"/>
          </p:nvPr>
        </p:nvSpPr>
        <p:spPr>
          <a:xfrm>
            <a:off x="3784387" y="1600200"/>
            <a:ext cx="4902413" cy="4525963"/>
          </a:xfrm>
        </p:spPr>
        <p:txBody>
          <a:bodyPr>
            <a:normAutofit fontScale="92857" lnSpcReduction="20000"/>
          </a:bodyPr>
          <a:p>
            <a:pPr>
              <a:buFont typeface="Wingdings" pitchFamily="2" charset="2"/>
              <a:buChar char="Ø"/>
            </a:pP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1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Kuvumilia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sana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ukame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ilinganisha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zile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za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local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varieties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/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OPV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,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3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3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izizi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yake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huenda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chini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zaidi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1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mita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Hata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maji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yakituama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upepo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ukavuma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ina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uwezo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kustahimili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kutokupinda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(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Wapo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waliopanda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kwenye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maeneo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yenye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unyevunyevu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wakavuna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)</a:t>
            </a:r>
            <a:endParaRPr b="0" dirty="0" lang="en-US" smtClean="0">
              <a:solidFill>
                <a:srgbClr val="222222"/>
              </a:solidFill>
              <a:latin typeface="Arial"/>
              <a:ea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wipe dir="l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9" name="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1048620" name="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5833" lnSpcReduction="20000"/>
          </a:bodyPr>
          <a:p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2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uota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ukanda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/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maeneo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mengi</a:t>
            </a:r>
            <a:endParaRPr b="1" lang="en-US"/>
          </a:p>
        </p:txBody>
      </p:sp>
      <p:sp>
        <p:nvSpPr>
          <p:cNvPr id="1048621" name="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p>
            <a:pPr>
              <a:buFont typeface="Wingdings" pitchFamily="2" charset="2"/>
              <a:buChar char="Ø"/>
            </a:pP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d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juu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(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baridi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), 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kati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chini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(</a:t>
            </a:r>
            <a:r>
              <a:rPr b="0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joto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).</a:t>
            </a:r>
            <a:r>
              <a:rPr b="0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endParaRPr b="0" dirty="0" lang="en-US" smtClean="0">
              <a:solidFill>
                <a:srgbClr val="222222"/>
              </a:solidFill>
              <a:latin typeface="Arial"/>
              <a:ea typeface="Times New Roman"/>
              <a:cs typeface="Times New Roman"/>
            </a:endParaRPr>
          </a:p>
        </p:txBody>
      </p:sp>
      <p:sp>
        <p:nvSpPr>
          <p:cNvPr id="1048622" name="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5833" lnSpcReduction="20000"/>
          </a:bodyPr>
          <a:p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3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Kuzaa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sana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utoa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mafuta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mengi</a:t>
            </a:r>
            <a:endParaRPr b="1" lang="en-US"/>
          </a:p>
        </p:txBody>
      </p:sp>
      <p:sp>
        <p:nvSpPr>
          <p:cNvPr id="1048623" name="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79167" lnSpcReduction="20000"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Kipato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ni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kilo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8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0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0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hadi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1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2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MT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sawa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gunia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1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0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hadi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1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5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za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debe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7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g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o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c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mafuta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ni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4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5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-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4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8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%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(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yaani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Lita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3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4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6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hadi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3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6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9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)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kwa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gunia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hilo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l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a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debe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7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b="0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1"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Wakamuaji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mafuta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(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wasindikaji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)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pia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inawafaidisha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kuwapa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mafuta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mengi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sana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pindi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wakinunua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mazao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hayo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wakulima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bei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nzuri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zaidi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zile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kawaida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endParaRPr altLang="en-US" lang="zh-CN"/>
          </a:p>
        </p:txBody>
      </p:sp>
    </p:spTree>
  </p:cSld>
  <p:clrMapOvr>
    <a:masterClrMapping/>
  </p:clrMapOvr>
  <p:transition spd="slow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cont</a:t>
            </a:r>
            <a:r>
              <a:rPr lang="en-US"/>
              <a:t>.</a:t>
            </a:r>
            <a:r>
              <a:rPr lang="en-US"/>
              <a:t>.</a:t>
            </a:r>
            <a:r>
              <a:rPr lang="en-US"/>
              <a:t>.</a:t>
            </a:r>
            <a:endParaRPr lang="en-US"/>
          </a:p>
        </p:txBody>
      </p:sp>
      <p:sp>
        <p:nvSpPr>
          <p:cNvPr id="1048625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2097154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755643" y="1600199"/>
            <a:ext cx="7719544" cy="4470939"/>
          </a:xfrm>
          <a:prstGeom prst="rect"/>
        </p:spPr>
      </p:pic>
    </p:spTree>
  </p:cSld>
  <p:clrMapOvr>
    <a:masterClrMapping/>
  </p:clrMapOvr>
  <p:transition spd="slow">
    <p:comb dir="horz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/>
              <a:t>cont</a:t>
            </a:r>
            <a:r>
              <a:rPr lang="en-US"/>
              <a:t>.</a:t>
            </a:r>
            <a:r>
              <a:rPr lang="en-US"/>
              <a:t>.</a:t>
            </a:r>
            <a:r>
              <a:rPr lang="en-US"/>
              <a:t>.</a:t>
            </a:r>
            <a:r>
              <a:rPr lang="en-US"/>
              <a:t>
</a:t>
            </a:r>
            <a:endParaRPr lang="en-US"/>
          </a:p>
        </p:txBody>
      </p:sp>
      <p:sp>
        <p:nvSpPr>
          <p:cNvPr id="104862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biashara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Hysun33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bidhaa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yenye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tija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sana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wakulima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wasindikaji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n</a:t>
            </a:r>
            <a:r>
              <a:rPr b="0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a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
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wauzaji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</a:t>
            </a:r>
            <a:r>
              <a:rPr b="1"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pembeje</a:t>
            </a:r>
            <a:r>
              <a:rPr b="1"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(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wapa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hadhi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duka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faida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mara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2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5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zaid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zile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mbegu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nyingine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kienyeji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/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kawaida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endParaRPr dirty="0" lang="en-US" smtClean="0">
              <a:solidFill>
                <a:srgbClr val="222222"/>
              </a:solidFill>
              <a:effectLst/>
              <a:latin typeface="Arial"/>
              <a:ea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250">
        <p14:flip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"/>
          <p:cNvSpPr>
            <a:spLocks noGrp="1"/>
          </p:cNvSpPr>
          <p:nvPr>
            <p:ph sz="half" idx="2"/>
          </p:nvPr>
        </p:nvSpPr>
        <p:spPr>
          <a:xfrm>
            <a:off x="3293376" y="1735987"/>
            <a:ext cx="5393424" cy="4666016"/>
          </a:xfrm>
        </p:spPr>
        <p:txBody>
          <a:bodyPr/>
          <a:p>
            <a:endParaRPr lang="en-US"/>
          </a:p>
        </p:txBody>
      </p:sp>
      <p:sp>
        <p:nvSpPr>
          <p:cNvPr id="104862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dirty="0" lang="en-US" err="1" smtClean="0"/>
              <a:t>S</a:t>
            </a:r>
            <a:r>
              <a:rPr dirty="0" lang="en-US" err="1" smtClean="0"/>
              <a:t>I</a:t>
            </a:r>
            <a:r>
              <a:rPr dirty="0" lang="en-US" err="1" smtClean="0"/>
              <a:t>F</a:t>
            </a:r>
            <a:r>
              <a:rPr dirty="0" lang="en-US" err="1" smtClean="0"/>
              <a:t>A</a:t>
            </a:r>
            <a:r>
              <a:rPr dirty="0" lang="en-US" err="1" smtClean="0"/>
              <a:t> </a:t>
            </a:r>
            <a:r>
              <a:rPr dirty="0" lang="en-US" err="1" smtClean="0"/>
              <a:t>N</a:t>
            </a:r>
            <a:r>
              <a:rPr dirty="0" lang="en-US" err="1" smtClean="0"/>
              <a:t>Y</a:t>
            </a:r>
            <a:r>
              <a:rPr dirty="0" lang="en-US" err="1" smtClean="0"/>
              <a:t>I</a:t>
            </a:r>
            <a:r>
              <a:rPr dirty="0" lang="en-US" err="1" smtClean="0"/>
              <a:t>N</a:t>
            </a:r>
            <a:r>
              <a:rPr dirty="0" lang="en-US" err="1" smtClean="0"/>
              <a:t>G</a:t>
            </a:r>
            <a:r>
              <a:rPr dirty="0" lang="en-US" err="1" smtClean="0"/>
              <a:t>I</a:t>
            </a:r>
            <a:r>
              <a:rPr dirty="0" lang="en-US" err="1" smtClean="0"/>
              <a:t>N</a:t>
            </a:r>
            <a:r>
              <a:rPr dirty="0" lang="en-US" err="1" smtClean="0"/>
              <a:t>E</a:t>
            </a:r>
            <a:r>
              <a:rPr dirty="0" lang="en-US" err="1" smtClean="0"/>
              <a:t> </a:t>
            </a:r>
            <a:r>
              <a:rPr dirty="0" lang="en-US" err="1" smtClean="0"/>
              <a:t>Z</a:t>
            </a:r>
            <a:r>
              <a:rPr dirty="0" lang="en-US" err="1" smtClean="0"/>
              <a:t>A</a:t>
            </a:r>
            <a:r>
              <a:rPr dirty="0" lang="en-US" err="1" smtClean="0"/>
              <a:t> </a:t>
            </a:r>
            <a:r>
              <a:rPr dirty="0" lang="en-US" smtClean="0"/>
              <a:t>HYSUN 33</a:t>
            </a:r>
            <a:r>
              <a:rPr dirty="0" lang="en-US" smtClean="0"/>
              <a:t> </a:t>
            </a:r>
            <a:r>
              <a:rPr dirty="0" lang="en-US" smtClean="0"/>
              <a:t>-</a:t>
            </a:r>
            <a:r>
              <a:rPr dirty="0" lang="en-US" smtClean="0"/>
              <a:t> </a:t>
            </a:r>
            <a:r>
              <a:rPr dirty="0" lang="en-US" smtClean="0"/>
              <a:t>F1</a:t>
            </a:r>
            <a:r>
              <a:rPr dirty="0" lang="en-US" smtClean="0"/>
              <a:t>
</a:t>
            </a:r>
            <a:r>
              <a:rPr dirty="0" lang="en-US" smtClean="0"/>
              <a:t>4</a:t>
            </a:r>
            <a:r>
              <a:rPr dirty="0" lang="en-US" smtClean="0"/>
              <a:t>.</a:t>
            </a:r>
            <a:r>
              <a:rPr dirty="0" lang="en-US" smtClean="0"/>
              <a:t> </a:t>
            </a:r>
            <a:r>
              <a:rPr dirty="0" lang="en-US" smtClean="0"/>
              <a:t>UPEKEE</a:t>
            </a:r>
            <a:endParaRPr dirty="0" lang="en-US"/>
          </a:p>
        </p:txBody>
      </p:sp>
      <p:sp>
        <p:nvSpPr>
          <p:cNvPr id="1048630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98834"/>
            <a:ext cx="2598422" cy="4863746"/>
          </a:xfrm>
        </p:spPr>
        <p:txBody>
          <a:bodyPr>
            <a:normAutofit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Haina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maua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mengi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Inatoa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1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tu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hivyo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chakula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chote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kuelekea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sehemu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moja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 Na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ukuaji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huwa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ni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pamoja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bila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kuachana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(uniform)</a:t>
            </a:r>
            <a:endParaRPr dirty="0" sz="2000" lang="en-US" smtClean="0">
              <a:solidFill>
                <a:srgbClr val="222222"/>
              </a:solidFill>
              <a:effectLst/>
              <a:latin typeface="Arial"/>
              <a:ea typeface="Times New Roman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dirty="0" sz="2000" lang="en-US" smtClean="0">
              <a:solidFill>
                <a:srgbClr val="222222"/>
              </a:solidFill>
              <a:latin typeface="Arial"/>
              <a:ea typeface="Times New Roman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dirty="0" sz="2000" lang="en-US" smtClean="0">
              <a:solidFill>
                <a:srgbClr val="222222"/>
              </a:solidFill>
              <a:effectLst/>
              <a:latin typeface="Arial"/>
              <a:ea typeface="Times New Roman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-US" smtClean="0">
              <a:solidFill>
                <a:srgbClr val="222222"/>
              </a:solidFill>
              <a:latin typeface="Arial"/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-US" smtClean="0">
              <a:solidFill>
                <a:srgbClr val="222222"/>
              </a:solidFill>
              <a:latin typeface="Arial"/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-US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-US" smtClean="0">
              <a:solidFill>
                <a:srgbClr val="222222"/>
              </a:solidFill>
              <a:effectLst/>
              <a:latin typeface="Arial"/>
              <a:ea typeface="Times New Roman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-US" smtClean="0">
              <a:solidFill>
                <a:srgbClr val="222222"/>
              </a:solidFill>
              <a:latin typeface="Arial"/>
              <a:ea typeface="Times New Roman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-US" smtClean="0">
              <a:solidFill>
                <a:srgbClr val="222222"/>
              </a:solidFill>
              <a:effectLst/>
              <a:latin typeface="Arial"/>
              <a:ea typeface="Times New Roman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-US" smtClean="0">
              <a:solidFill>
                <a:srgbClr val="222222"/>
              </a:solidFill>
              <a:latin typeface="Arial"/>
              <a:ea typeface="Times New Roman"/>
              <a:cs typeface="Times New Roman"/>
            </a:endParaRPr>
          </a:p>
          <a:p>
            <a:endParaRPr dirty="0" lang="en-US"/>
          </a:p>
        </p:txBody>
      </p:sp>
      <p:pic>
        <p:nvPicPr>
          <p:cNvPr id="2097155" name="Picture 4" descr="D:\IMG-20180829-WA0017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3420749" y="1893191"/>
            <a:ext cx="5040910" cy="4360821"/>
          </a:xfrm>
          <a:prstGeom prst="rect"/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 invX="0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/>
              <a:t>5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NAMNA</a:t>
            </a:r>
            <a:r>
              <a:rPr lang="en-US"/>
              <a:t> </a:t>
            </a:r>
            <a:r>
              <a:rPr lang="en-US"/>
              <a:t>BORA</a:t>
            </a:r>
            <a:r>
              <a:rPr lang="en-US"/>
              <a:t> </a:t>
            </a:r>
            <a:r>
              <a:rPr lang="en-US"/>
              <a:t>Y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UPANDAJI</a:t>
            </a:r>
            <a:endParaRPr lang="en-US"/>
          </a:p>
        </p:txBody>
      </p:sp>
      <p:sp>
        <p:nvSpPr>
          <p:cNvPr id="1048632" name=""/>
          <p:cNvSpPr>
            <a:spLocks noGrp="1"/>
          </p:cNvSpPr>
          <p:nvPr>
            <p:ph sz="half" idx="1"/>
          </p:nvPr>
        </p:nvSpPr>
        <p:spPr/>
        <p:txBody>
          <a:bodyPr>
            <a:normAutofit fontScale="87500" lnSpcReduction="20000"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/>
              <a:t>Shimo</a:t>
            </a:r>
            <a:r>
              <a:rPr lang="en-US"/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Shimo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shimo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30cm,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Mstari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mstari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60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cm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endParaRPr dirty="0" sz="2400" lang="en-US" smtClean="0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Panda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punje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1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(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2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tahadhari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l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shimo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ziingie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chini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3cm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5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nyofolea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kuacha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mche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m1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kila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shimo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hesabu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ekari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1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(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7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0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x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7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0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sawa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kuwa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miche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2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9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2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6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0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endParaRPr dirty="0" sz="2400" lang="en-US" smtClean="0">
              <a:ea typeface="Calibri"/>
              <a:cs typeface="Times New Roman"/>
            </a:endParaRPr>
          </a:p>
          <a:p>
            <a:endParaRPr lang="en-US"/>
          </a:p>
        </p:txBody>
      </p:sp>
      <p:sp>
        <p:nvSpPr>
          <p:cNvPr id="1048633" name="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en-US"/>
          </a:p>
        </p:txBody>
      </p:sp>
      <p:pic>
        <p:nvPicPr>
          <p:cNvPr id="2097156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4791921" y="1721058"/>
            <a:ext cx="3842824" cy="4287130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14:prism dir="l" isContent="0"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6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Uhakika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wa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kuota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: 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90 - 95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%.</a:t>
            </a:r>
            <a:endParaRPr dirty="0" lang="en-US"/>
          </a:p>
        </p:txBody>
      </p:sp>
      <p:sp>
        <p:nvSpPr>
          <p:cNvPr id="104863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15641" cy="4538224"/>
          </a:xfrm>
        </p:spPr>
        <p:txBody>
          <a:bodyPr>
            <a:normAutofit fontScale="96429" lnSpcReduction="20000"/>
          </a:bodyPr>
          <a:p>
            <a:r>
              <a:rPr lang="en-US"/>
              <a:t>Mbegu</a:t>
            </a:r>
            <a:r>
              <a:rPr lang="en-US"/>
              <a:t> </a:t>
            </a:r>
            <a:r>
              <a:rPr lang="en-US"/>
              <a:t>za</a:t>
            </a:r>
            <a:r>
              <a:rPr lang="en-US"/>
              <a:t> </a:t>
            </a:r>
            <a:r>
              <a:rPr lang="en-US"/>
              <a:t>alizeti</a:t>
            </a:r>
            <a:r>
              <a:rPr lang="en-US"/>
              <a:t> </a:t>
            </a:r>
            <a:r>
              <a:rPr lang="en-US"/>
              <a:t>z</a:t>
            </a:r>
            <a:r>
              <a:rPr lang="en-US"/>
              <a:t>i</a:t>
            </a:r>
            <a:r>
              <a:rPr lang="en-US"/>
              <a:t>n</a:t>
            </a:r>
            <a:r>
              <a:rPr lang="en-US"/>
              <a:t>a</a:t>
            </a:r>
            <a:r>
              <a:rPr lang="en-US"/>
              <a:t>w</a:t>
            </a:r>
            <a:r>
              <a:rPr lang="en-US"/>
              <a:t>e</a:t>
            </a:r>
            <a:r>
              <a:rPr lang="en-US"/>
              <a:t>z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k</a:t>
            </a:r>
            <a:r>
              <a:rPr lang="en-US"/>
              <a:t>u</a:t>
            </a:r>
            <a:r>
              <a:rPr lang="en-US"/>
              <a:t>p</a:t>
            </a:r>
            <a:r>
              <a:rPr lang="en-US"/>
              <a:t>u</a:t>
            </a:r>
            <a:r>
              <a:rPr lang="en-US"/>
              <a:t>n</a:t>
            </a:r>
            <a:r>
              <a:rPr lang="en-US"/>
              <a:t>g</a:t>
            </a:r>
            <a:r>
              <a:rPr lang="en-US"/>
              <a:t>u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u</a:t>
            </a:r>
            <a:r>
              <a:rPr lang="en-US"/>
              <a:t>w</a:t>
            </a:r>
            <a:r>
              <a:rPr lang="en-US"/>
              <a:t>e</a:t>
            </a:r>
            <a:r>
              <a:rPr lang="en-US"/>
              <a:t>z</a:t>
            </a:r>
            <a:r>
              <a:rPr lang="en-US"/>
              <a:t>o</a:t>
            </a:r>
            <a:r>
              <a:rPr lang="en-US"/>
              <a:t> 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k</a:t>
            </a:r>
            <a:r>
              <a:rPr lang="en-US"/>
              <a:t>e</a:t>
            </a:r>
            <a:r>
              <a:rPr lang="en-US"/>
              <a:t> 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k</a:t>
            </a:r>
            <a:r>
              <a:rPr lang="en-US"/>
              <a:t>u</a:t>
            </a:r>
            <a:r>
              <a:rPr lang="en-US"/>
              <a:t>o</a:t>
            </a:r>
            <a:r>
              <a:rPr lang="en-US"/>
              <a:t>t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k</a:t>
            </a:r>
            <a:r>
              <a:rPr lang="en-US"/>
              <a:t>w</a:t>
            </a:r>
            <a:r>
              <a:rPr lang="en-US"/>
              <a:t>a</a:t>
            </a:r>
            <a:r>
              <a:rPr lang="en-US"/>
              <a:t> </a:t>
            </a:r>
            <a:r>
              <a:rPr lang="en-US"/>
              <a:t>z</a:t>
            </a:r>
            <a:r>
              <a:rPr lang="en-US"/>
              <a:t>a</a:t>
            </a:r>
            <a:r>
              <a:rPr lang="en-US"/>
              <a:t>i</a:t>
            </a:r>
            <a:r>
              <a:rPr lang="en-US"/>
              <a:t>d</a:t>
            </a:r>
            <a:r>
              <a:rPr lang="en-US"/>
              <a:t>i</a:t>
            </a:r>
            <a:r>
              <a:rPr lang="en-US"/>
              <a:t> </a:t>
            </a:r>
            <a:r>
              <a:rPr lang="en-US"/>
              <a:t>ya</a:t>
            </a:r>
            <a:r>
              <a:rPr lang="en-US"/>
              <a:t> </a:t>
            </a:r>
            <a:r>
              <a:rPr lang="en-US"/>
              <a:t>1</a:t>
            </a:r>
            <a:r>
              <a:rPr lang="en-US"/>
              <a:t>0</a:t>
            </a:r>
            <a:r>
              <a:rPr lang="en-US"/>
              <a:t>%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kama</a:t>
            </a:r>
            <a:r>
              <a:rPr lang="en-US"/>
              <a:t> </a:t>
            </a:r>
            <a:r>
              <a:rPr lang="en-US"/>
              <a:t>z</a:t>
            </a:r>
            <a:r>
              <a:rPr lang="en-US"/>
              <a:t>iki</a:t>
            </a:r>
            <a:r>
              <a:rPr lang="en-US"/>
              <a:t>h</a:t>
            </a:r>
            <a:r>
              <a:rPr lang="en-US"/>
              <a:t>i</a:t>
            </a:r>
            <a:r>
              <a:rPr lang="en-US"/>
              <a:t>f</a:t>
            </a:r>
            <a:r>
              <a:rPr lang="en-US"/>
              <a:t>a</a:t>
            </a:r>
            <a:r>
              <a:rPr lang="en-US"/>
              <a:t>d</a:t>
            </a:r>
            <a:r>
              <a:rPr lang="en-US"/>
              <a:t>h</a:t>
            </a:r>
            <a:r>
              <a:rPr lang="en-US"/>
              <a:t>i</a:t>
            </a:r>
            <a:r>
              <a:rPr lang="en-US"/>
              <a:t>wa</a:t>
            </a:r>
            <a:r>
              <a:rPr lang="en-US"/>
              <a:t> </a:t>
            </a:r>
            <a:r>
              <a:rPr lang="en-US"/>
              <a:t>kwenye</a:t>
            </a:r>
            <a:r>
              <a:rPr lang="en-US"/>
              <a:t> </a:t>
            </a:r>
            <a:r>
              <a:rPr lang="en-US"/>
              <a:t>hali</a:t>
            </a:r>
            <a:r>
              <a:rPr lang="en-US"/>
              <a:t> </a:t>
            </a:r>
            <a:r>
              <a:rPr lang="en-US"/>
              <a:t>ya</a:t>
            </a:r>
            <a:r>
              <a:rPr lang="en-US"/>
              <a:t> </a:t>
            </a:r>
            <a:r>
              <a:rPr lang="en-US"/>
              <a:t>joto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Hysun</a:t>
            </a:r>
            <a:r>
              <a:rPr lang="en-US"/>
              <a:t> </a:t>
            </a:r>
            <a:r>
              <a:rPr lang="en-US"/>
              <a:t>3</a:t>
            </a:r>
            <a:r>
              <a:rPr lang="en-US"/>
              <a:t>3</a:t>
            </a:r>
            <a:r>
              <a:rPr lang="en-US"/>
              <a:t> </a:t>
            </a:r>
            <a:r>
              <a:rPr lang="en-US"/>
              <a:t>huhifadhiwa</a:t>
            </a:r>
            <a:r>
              <a:rPr lang="en-US"/>
              <a:t> </a:t>
            </a:r>
            <a:r>
              <a:rPr lang="en-US"/>
              <a:t>kwenye</a:t>
            </a:r>
            <a:r>
              <a:rPr lang="en-US"/>
              <a:t> </a:t>
            </a:r>
            <a:r>
              <a:rPr lang="en-US"/>
              <a:t>hali</a:t>
            </a:r>
            <a:r>
              <a:rPr lang="en-US"/>
              <a:t> </a:t>
            </a:r>
            <a:r>
              <a:rPr lang="en-US"/>
              <a:t>ya</a:t>
            </a:r>
            <a:r>
              <a:rPr lang="en-US"/>
              <a:t> </a:t>
            </a:r>
            <a:r>
              <a:rPr lang="en-US"/>
              <a:t>ubaridi</a:t>
            </a:r>
            <a:r>
              <a:rPr lang="en-US"/>
              <a:t> </a:t>
            </a:r>
            <a:r>
              <a:rPr lang="en-US"/>
              <a:t>1</a:t>
            </a:r>
            <a:r>
              <a:rPr lang="en-US"/>
              <a:t>8</a:t>
            </a:r>
            <a:r>
              <a:rPr altLang="en-US" lang="en-US"/>
              <a:t>°</a:t>
            </a:r>
            <a:r>
              <a:rPr altLang="en-US" lang="en-US"/>
              <a:t>C</a:t>
            </a:r>
            <a:r>
              <a:rPr altLang="en-US" lang="en-US"/>
              <a:t> </a:t>
            </a:r>
            <a:r>
              <a:rPr altLang="en-US" lang="en-US"/>
              <a:t>hadi</a:t>
            </a:r>
            <a:r>
              <a:rPr altLang="en-US" lang="en-US"/>
              <a:t> </a:t>
            </a:r>
            <a:r>
              <a:rPr altLang="en-US" lang="en-US"/>
              <a:t>2</a:t>
            </a:r>
            <a:r>
              <a:rPr altLang="en-US" lang="en-US"/>
              <a:t>0</a:t>
            </a:r>
            <a:r>
              <a:rPr altLang="en-US" lang="en-US"/>
              <a:t>°</a:t>
            </a:r>
            <a:r>
              <a:rPr altLang="en-US" lang="en-US"/>
              <a:t>C</a:t>
            </a:r>
            <a:r>
              <a:rPr altLang="en-US" lang="en-US"/>
              <a:t> </a:t>
            </a:r>
            <a:r>
              <a:rPr altLang="en-US" lang="en-US"/>
              <a:t>na</a:t>
            </a:r>
            <a:r>
              <a:rPr altLang="en-US" lang="en-US"/>
              <a:t> </a:t>
            </a:r>
            <a:r>
              <a:rPr altLang="en-US" lang="en-US"/>
              <a:t>hivyo</a:t>
            </a:r>
            <a:r>
              <a:rPr altLang="en-US" lang="en-US"/>
              <a:t> </a:t>
            </a:r>
            <a:r>
              <a:rPr altLang="en-US" lang="en-US"/>
              <a:t>kutopoteza</a:t>
            </a:r>
            <a:r>
              <a:rPr altLang="en-US" lang="en-US"/>
              <a:t> </a:t>
            </a:r>
            <a:r>
              <a:rPr altLang="en-US" lang="en-US"/>
              <a:t>uwezo</a:t>
            </a:r>
            <a:r>
              <a:rPr altLang="en-US" lang="en-US"/>
              <a:t> </a:t>
            </a:r>
            <a:r>
              <a:rPr altLang="en-US" lang="en-US"/>
              <a:t>wake</a:t>
            </a:r>
            <a:r>
              <a:rPr altLang="en-US" lang="en-US"/>
              <a:t>.</a:t>
            </a:r>
            <a:r>
              <a:rPr altLang="en-US" lang="en-US"/>
              <a:t> </a:t>
            </a:r>
            <a:endParaRPr lang="en-US"/>
          </a:p>
          <a:p>
            <a:endParaRPr dirty="0" lang="en-US"/>
          </a:p>
        </p:txBody>
      </p:sp>
      <p:sp>
        <p:nvSpPr>
          <p:cNvPr id="1048636" name="Content Placeholder 3"/>
          <p:cNvSpPr>
            <a:spLocks noGrp="1"/>
          </p:cNvSpPr>
          <p:nvPr>
            <p:ph sz="half" idx="2"/>
          </p:nvPr>
        </p:nvSpPr>
        <p:spPr>
          <a:xfrm>
            <a:off x="5102172" y="1600200"/>
            <a:ext cx="3584628" cy="4525963"/>
          </a:xfrm>
        </p:spPr>
        <p:txBody>
          <a:bodyPr/>
          <a:p>
            <a:endParaRPr lang="en-US"/>
          </a:p>
        </p:txBody>
      </p:sp>
      <p:pic>
        <p:nvPicPr>
          <p:cNvPr id="209715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5377297" y="1691924"/>
            <a:ext cx="3309502" cy="4446500"/>
          </a:xfrm>
          <a:prstGeom prst="rect"/>
        </p:spPr>
      </p:pic>
    </p:spTree>
  </p:cSld>
  <p:clrMapOvr>
    <a:masterClrMapping/>
  </p:clrMapOvr>
  <p:transition spd="slow">
    <p:split dir="out"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7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UDONGO</a:t>
            </a:r>
            <a:r>
              <a:rPr lang="en-US"/>
              <a:t> </a:t>
            </a:r>
            <a:r>
              <a:rPr lang="en-US"/>
              <a:t>&amp;</a:t>
            </a:r>
            <a:r>
              <a:rPr lang="en-US"/>
              <a:t> </a:t>
            </a:r>
            <a:r>
              <a:rPr lang="en-US"/>
              <a:t>MBOLEA</a:t>
            </a:r>
            <a:endParaRPr lang="en-US"/>
          </a:p>
        </p:txBody>
      </p:sp>
      <p:sp>
        <p:nvSpPr>
          <p:cNvPr id="1048638" name=""/>
          <p:cNvSpPr>
            <a:spLocks noGrp="1"/>
          </p:cNvSpPr>
          <p:nvPr>
            <p:ph sz="half" idx="1"/>
          </p:nvPr>
        </p:nvSpPr>
        <p:spPr/>
        <p:txBody>
          <a:bodyPr>
            <a:normAutofit fontScale="75000" lnSpcReduction="20000"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800" lang="en-US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Udongo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mfinyanzi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au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kichanga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kizito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Udongo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mfinyanzi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au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kichanga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kizito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Udongo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unaofaa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wenye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Ph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6.3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7.8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;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nje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hapo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itapunguza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kiwango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cha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mafuta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endParaRPr dirty="0" sz="2800" lang="en-US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f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anapofaa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kulima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mahindi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mbaazi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kunde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mtama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choroko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r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anga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njugu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mawe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tumbaku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basi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alizeti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itafaa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pia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endParaRPr dirty="0" sz="2800" lang="en-US">
              <a:ea typeface="Calibri"/>
              <a:cs typeface="Times New Roman"/>
            </a:endParaRPr>
          </a:p>
        </p:txBody>
      </p:sp>
      <p:sp>
        <p:nvSpPr>
          <p:cNvPr id="1048639" name=""/>
          <p:cNvSpPr>
            <a:spLocks noGrp="1"/>
          </p:cNvSpPr>
          <p:nvPr>
            <p:ph sz="half" idx="2"/>
          </p:nvPr>
        </p:nvSpPr>
        <p:spPr/>
        <p:txBody>
          <a:bodyPr>
            <a:normAutofit fontScale="90000" lnSpcReduction="20000"/>
          </a:bodyPr>
          <a:p>
            <a:r>
              <a:rPr sz="2000" lang="en-US"/>
              <a:t>Mbolea</a:t>
            </a:r>
            <a:r>
              <a:rPr sz="2000" lang="en-US"/>
              <a:t>:</a:t>
            </a:r>
            <a:r>
              <a:rPr sz="2000" lang="en-US"/>
              <a:t> 
</a:t>
            </a:r>
            <a:r>
              <a:rPr sz="2000" lang="en-US"/>
              <a:t>U</a:t>
            </a:r>
            <a:r>
              <a:rPr sz="2000" lang="en-US"/>
              <a:t>nashauriwa</a:t>
            </a:r>
            <a:r>
              <a:rPr sz="2000" lang="en-US"/>
              <a:t> </a:t>
            </a:r>
            <a:r>
              <a:rPr sz="2000" lang="en-US"/>
              <a:t>kupima</a:t>
            </a:r>
            <a:r>
              <a:rPr sz="2000" lang="en-US"/>
              <a:t> </a:t>
            </a:r>
            <a:r>
              <a:rPr sz="2000" lang="en-US"/>
              <a:t>udongo</a:t>
            </a:r>
            <a:r>
              <a:rPr sz="2000" lang="en-US"/>
              <a:t> </a:t>
            </a:r>
            <a:r>
              <a:rPr sz="2000" lang="en-US"/>
              <a:t>wako</a:t>
            </a:r>
            <a:r>
              <a:rPr sz="2000" lang="en-US"/>
              <a:t> </a:t>
            </a:r>
            <a:r>
              <a:rPr sz="2000" lang="en-US"/>
              <a:t>ili</a:t>
            </a:r>
            <a:r>
              <a:rPr sz="2000" lang="en-US"/>
              <a:t> </a:t>
            </a:r>
            <a:r>
              <a:rPr sz="2000" lang="en-US"/>
              <a:t>kujua</a:t>
            </a:r>
            <a:r>
              <a:rPr sz="2000" lang="en-US"/>
              <a:t> </a:t>
            </a:r>
            <a:r>
              <a:rPr sz="2000" lang="en-US"/>
              <a:t>mbolea</a:t>
            </a:r>
            <a:r>
              <a:rPr sz="2000" lang="en-US"/>
              <a:t> </a:t>
            </a:r>
            <a:r>
              <a:rPr sz="2000" lang="en-US"/>
              <a:t>sahihi</a:t>
            </a:r>
            <a:r>
              <a:rPr sz="2000" lang="en-US"/>
              <a:t> </a:t>
            </a:r>
            <a:r>
              <a:rPr sz="2000" lang="en-US"/>
              <a:t>n</a:t>
            </a:r>
            <a:r>
              <a:rPr sz="2000" lang="en-US"/>
              <a:t>a</a:t>
            </a:r>
            <a:r>
              <a:rPr sz="2000" lang="en-US"/>
              <a:t> </a:t>
            </a:r>
            <a:r>
              <a:rPr sz="2000" lang="en-US"/>
              <a:t>k</a:t>
            </a:r>
            <a:r>
              <a:rPr sz="2000" lang="en-US"/>
              <a:t>i</a:t>
            </a:r>
            <a:r>
              <a:rPr sz="2000" lang="en-US"/>
              <a:t>w</a:t>
            </a:r>
            <a:r>
              <a:rPr sz="2000" lang="en-US"/>
              <a:t>a</a:t>
            </a:r>
            <a:r>
              <a:rPr sz="2000" lang="en-US"/>
              <a:t>n</a:t>
            </a:r>
            <a:r>
              <a:rPr sz="2000" lang="en-US"/>
              <a:t>g</a:t>
            </a:r>
            <a:r>
              <a:rPr sz="2000" lang="en-US"/>
              <a:t>o</a:t>
            </a:r>
            <a:r>
              <a:rPr sz="2000" lang="en-US"/>
              <a:t> </a:t>
            </a:r>
            <a:r>
              <a:rPr sz="2000" lang="en-US"/>
              <a:t>c</a:t>
            </a:r>
            <a:r>
              <a:rPr sz="2000" lang="en-US"/>
              <a:t>h</a:t>
            </a:r>
            <a:r>
              <a:rPr sz="2000" lang="en-US"/>
              <a:t>a</a:t>
            </a:r>
            <a:r>
              <a:rPr sz="2000" lang="en-US"/>
              <a:t> </a:t>
            </a:r>
            <a:r>
              <a:rPr sz="2000" lang="en-US"/>
              <a:t>kutumia</a:t>
            </a:r>
            <a:r>
              <a:rPr sz="2000" lang="en-US"/>
              <a:t> </a:t>
            </a:r>
            <a:r>
              <a:rPr sz="2000" lang="en-US"/>
              <a:t>katika</a:t>
            </a:r>
            <a:r>
              <a:rPr sz="2000" lang="en-US"/>
              <a:t> </a:t>
            </a:r>
            <a:r>
              <a:rPr sz="2000" lang="en-US"/>
              <a:t>hilo</a:t>
            </a:r>
            <a:r>
              <a:rPr sz="2000" lang="en-US"/>
              <a:t> </a:t>
            </a:r>
            <a:r>
              <a:rPr sz="2000" lang="en-US"/>
              <a:t>shamba</a:t>
            </a:r>
            <a:r>
              <a:rPr sz="2000" lang="en-US"/>
              <a:t> </a:t>
            </a:r>
            <a:r>
              <a:rPr sz="2000" lang="en-US"/>
              <a:t>lako</a:t>
            </a:r>
            <a:r>
              <a:rPr sz="2000" lang="en-US"/>
              <a:t>
</a:t>
            </a:r>
            <a:endParaRPr sz="2000" lang="en-US"/>
          </a:p>
          <a:p>
            <a:r>
              <a:rPr sz="2000" lang="en-US"/>
              <a:t>Mbolea</a:t>
            </a:r>
            <a:r>
              <a:rPr sz="2000" lang="en-US"/>
              <a:t> </a:t>
            </a:r>
            <a:r>
              <a:rPr sz="2000" lang="en-US"/>
              <a:t>zinazopendekezwa</a:t>
            </a:r>
            <a:r>
              <a:rPr sz="2000" lang="en-US"/>
              <a:t> </a:t>
            </a:r>
            <a:r>
              <a:rPr sz="2000" lang="en-US"/>
              <a:t>ni</a:t>
            </a:r>
            <a:r>
              <a:rPr sz="2000" lang="en-US"/>
              <a:t>:</a:t>
            </a:r>
            <a:r>
              <a:rPr sz="2000" lang="en-US"/>
              <a:t>
</a:t>
            </a:r>
            <a:r>
              <a:rPr sz="2000" lang="en-US"/>
              <a:t>Kup</a:t>
            </a:r>
            <a:r>
              <a:rPr sz="2000" lang="en-US"/>
              <a:t>andia:</a:t>
            </a:r>
            <a:r>
              <a:rPr sz="2000" lang="en-US"/>
              <a:t>
</a:t>
            </a:r>
            <a:r>
              <a:rPr sz="2000" lang="en-US"/>
              <a:t>DAP</a:t>
            </a:r>
            <a:r>
              <a:rPr sz="2000" lang="en-US"/>
              <a:t> </a:t>
            </a:r>
            <a:r>
              <a:rPr sz="2000" lang="en-US"/>
              <a:t>/</a:t>
            </a:r>
            <a:r>
              <a:rPr sz="2000" lang="en-US"/>
              <a:t> </a:t>
            </a:r>
            <a:r>
              <a:rPr sz="2000" lang="en-US"/>
              <a:t>NPK au YARA </a:t>
            </a:r>
            <a:r>
              <a:rPr sz="2000" lang="en-US"/>
              <a:t> </a:t>
            </a:r>
            <a:r>
              <a:rPr sz="2000" lang="en-US"/>
              <a:t>M</a:t>
            </a:r>
            <a:r>
              <a:rPr sz="2000" lang="en-US"/>
              <a:t>I</a:t>
            </a:r>
            <a:r>
              <a:rPr sz="2000" lang="en-US"/>
              <a:t>L</a:t>
            </a:r>
            <a:r>
              <a:rPr sz="2000" lang="en-US"/>
              <a:t>L</a:t>
            </a:r>
            <a:r>
              <a:rPr sz="2000" lang="en-US"/>
              <a:t>E</a:t>
            </a:r>
            <a:r>
              <a:rPr sz="2000" lang="en-US"/>
              <a:t>R</a:t>
            </a:r>
            <a:r>
              <a:rPr sz="2000" lang="en-US"/>
              <a:t> </a:t>
            </a:r>
            <a:r>
              <a:rPr sz="2000" lang="en-US"/>
              <a:t>OTESHA 50</a:t>
            </a:r>
            <a:r>
              <a:rPr sz="2000" lang="en-US"/>
              <a:t>kg</a:t>
            </a:r>
            <a:r>
              <a:rPr sz="2000" lang="en-US"/>
              <a:t> </a:t>
            </a:r>
            <a:r>
              <a:rPr sz="2000" lang="en-US"/>
              <a:t>kwa</a:t>
            </a:r>
            <a:r>
              <a:rPr sz="2000" lang="en-US"/>
              <a:t> </a:t>
            </a:r>
            <a:r>
              <a:rPr sz="2000" lang="en-US"/>
              <a:t>ekari</a:t>
            </a:r>
            <a:r>
              <a:rPr sz="2000" lang="en-US"/>
              <a:t>
</a:t>
            </a:r>
            <a:r>
              <a:rPr sz="2000" lang="en-US"/>
              <a:t>
Kukuzia:</a:t>
            </a:r>
            <a:r>
              <a:rPr sz="2000" lang="en-US"/>
              <a:t>
</a:t>
            </a:r>
            <a:r>
              <a:rPr sz="2000" lang="en-US"/>
              <a:t>CAN</a:t>
            </a:r>
            <a:r>
              <a:rPr sz="2000" lang="en-US"/>
              <a:t> </a:t>
            </a:r>
            <a:r>
              <a:rPr sz="2000" lang="en-US"/>
              <a:t>/</a:t>
            </a:r>
            <a:r>
              <a:rPr sz="2000" lang="en-US"/>
              <a:t> </a:t>
            </a:r>
            <a:r>
              <a:rPr sz="2000" lang="en-US"/>
              <a:t>UREA</a:t>
            </a:r>
            <a:r>
              <a:rPr sz="2000" lang="en-US"/>
              <a:t> au YARA </a:t>
            </a:r>
            <a:r>
              <a:rPr sz="2000" lang="en-US"/>
              <a:t> </a:t>
            </a:r>
            <a:r>
              <a:rPr sz="2000" lang="en-US"/>
              <a:t>M</a:t>
            </a:r>
            <a:r>
              <a:rPr sz="2000" lang="en-US"/>
              <a:t>I</a:t>
            </a:r>
            <a:r>
              <a:rPr sz="2000" lang="en-US"/>
              <a:t>L</a:t>
            </a:r>
            <a:r>
              <a:rPr sz="2000" lang="en-US"/>
              <a:t>L</a:t>
            </a:r>
            <a:r>
              <a:rPr sz="2000" lang="en-US"/>
              <a:t>E</a:t>
            </a:r>
            <a:r>
              <a:rPr sz="2000" lang="en-US"/>
              <a:t>R</a:t>
            </a:r>
            <a:r>
              <a:rPr sz="2000" lang="en-US"/>
              <a:t> </a:t>
            </a:r>
            <a:r>
              <a:rPr sz="2000" lang="en-US"/>
              <a:t>WINNER 25kg kwa ekari 1.</a:t>
            </a:r>
            <a:r>
              <a:rPr sz="2000" lang="en-US"/>
              <a:t>
</a:t>
            </a:r>
            <a:r>
              <a:rPr sz="2000" lang="en-US"/>
              <a:t>
</a:t>
            </a:r>
            <a:r>
              <a:rPr sz="2000" lang="en-US"/>
              <a:t>K</a:t>
            </a:r>
            <a:r>
              <a:rPr sz="2000" lang="en-US"/>
              <a:t>uzalishia:</a:t>
            </a:r>
            <a:r>
              <a:rPr sz="2000" lang="en-US"/>
              <a:t>
</a:t>
            </a:r>
            <a:r>
              <a:rPr sz="2000" lang="en-US"/>
              <a:t>Mbolea zenye Sulphur mf. YARA </a:t>
            </a:r>
            <a:r>
              <a:rPr sz="2000" lang="en-US"/>
              <a:t>SULPHAN</a:t>
            </a:r>
            <a:r>
              <a:rPr sz="2000" lang="en-US"/>
              <a:t>,</a:t>
            </a:r>
            <a:r>
              <a:rPr sz="2000" lang="en-US"/>
              <a:t> </a:t>
            </a:r>
            <a:r>
              <a:rPr sz="2000" lang="en-US"/>
              <a:t>S</a:t>
            </a:r>
            <a:r>
              <a:rPr sz="2000" lang="en-US"/>
              <a:t>.</a:t>
            </a:r>
            <a:r>
              <a:rPr sz="2000" lang="en-US"/>
              <a:t>A</a:t>
            </a:r>
            <a:r>
              <a:rPr sz="2000" lang="en-US"/>
              <a:t> </a:t>
            </a:r>
            <a:r>
              <a:rPr sz="2000" lang="en-US"/>
              <a:t> </a:t>
            </a:r>
            <a:r>
              <a:rPr sz="2000" lang="en-US"/>
              <a:t>2</a:t>
            </a:r>
            <a:r>
              <a:rPr sz="2000" lang="en-US"/>
              <a:t>5</a:t>
            </a:r>
            <a:r>
              <a:rPr sz="2000" lang="en-US"/>
              <a:t>k</a:t>
            </a:r>
            <a:r>
              <a:rPr sz="2000" lang="en-US"/>
              <a:t>g</a:t>
            </a:r>
            <a:r>
              <a:rPr sz="2000" lang="en-US"/>
              <a:t>/</a:t>
            </a:r>
            <a:r>
              <a:rPr sz="2000" lang="en-US"/>
              <a:t>H</a:t>
            </a:r>
            <a:r>
              <a:rPr sz="2000" lang="en-US"/>
              <a:t>a</a:t>
            </a:r>
            <a:r>
              <a:rPr sz="2000" lang="en-US"/>
              <a:t> </a:t>
            </a:r>
            <a:r>
              <a:rPr sz="2000" lang="en-US"/>
              <a:t>huongeza kiwango cha mafuta kwa 10%.</a:t>
            </a:r>
            <a:endParaRPr sz="200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14:prism dir="l" isContent="1" isInverted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/>
              <a:t>8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PALIZI</a:t>
            </a:r>
            <a:endParaRPr lang="en-US"/>
          </a:p>
        </p:txBody>
      </p:sp>
      <p:sp>
        <p:nvSpPr>
          <p:cNvPr id="1048641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9167" lnSpcReduction="20000"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Palizi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fanywe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jembe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la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mkono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ndani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wiki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3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d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4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tangu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upande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Pali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ikifanyika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baada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muda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huo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itapunguza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kipato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1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5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%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hadi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2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5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%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wakati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mwingine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mpaka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5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0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%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endParaRPr dirty="0" sz="2400" lang="en-US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Dawa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Pre-emergence (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kabla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mimea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kuota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zinashauriwa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zaidi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kuliko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zile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za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Post-emergence (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baada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mimea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kuota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).</a:t>
            </a:r>
            <a:endParaRPr dirty="0" sz="2400" lang="en-US">
              <a:ea typeface="Calibri"/>
              <a:cs typeface="Times New Roman"/>
            </a:endParaRPr>
          </a:p>
          <a:p>
            <a:endParaRPr dirty="0" lang="en-US"/>
          </a:p>
        </p:txBody>
      </p:sp>
      <p:sp>
        <p:nvSpPr>
          <p:cNvPr id="1048642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dirty="0" lang="en-US"/>
          </a:p>
        </p:txBody>
      </p:sp>
      <p:pic>
        <p:nvPicPr>
          <p:cNvPr id="2097158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4813600" y="1631229"/>
            <a:ext cx="3707003" cy="4510688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 invX="0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9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KIMO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: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</a:rPr>
              <a:t>
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</a:rPr>
              <a:t>175cm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</a:rPr>
              <a:t>wastani</a:t>
            </a:r>
            <a:endParaRPr dirty="0" lang="en-US"/>
          </a:p>
        </p:txBody>
      </p:sp>
      <p:sp>
        <p:nvSpPr>
          <p:cNvPr id="104864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dirty="0" sz="1500" lang="en-US">
              <a:ea typeface="Calibri"/>
              <a:cs typeface="Times New Roman"/>
            </a:endParaRPr>
          </a:p>
        </p:txBody>
      </p:sp>
      <p:pic>
        <p:nvPicPr>
          <p:cNvPr id="2097159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1010335" y="1690747"/>
            <a:ext cx="7370899" cy="4344868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800">
        <p14:flythrough dir="in" hasBounce="0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3283"/>
          </a:xfrm>
        </p:spPr>
        <p:txBody>
          <a:bodyPr>
            <a:normAutofit/>
          </a:bodyPr>
          <a:p>
            <a:r>
              <a:rPr lang="en-US"/>
              <a:t>Cont</a:t>
            </a:r>
            <a:r>
              <a:rPr lang="en-US"/>
              <a:t>.</a:t>
            </a:r>
            <a:r>
              <a:rPr lang="en-US"/>
              <a:t>.</a:t>
            </a:r>
            <a:r>
              <a:rPr lang="en-US"/>
              <a:t>.</a:t>
            </a:r>
            <a:endParaRPr lang="en-US"/>
          </a:p>
        </p:txBody>
      </p:sp>
      <p:pic>
        <p:nvPicPr>
          <p:cNvPr id="2097160" name="Picture 3" descr="D:\IMG-20180829-WA0031.jpg"/>
          <p:cNvPicPr>
            <a:picLocks noChangeAspect="1" noGrp="1" noChangeArrowheads="1"/>
          </p:cNvPicPr>
          <p:nvPr>
            <p:ph sz="half" idx="2"/>
          </p:nvPr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1045775" y="1120256"/>
            <a:ext cx="7171262" cy="5141566"/>
          </a:xfrm>
          <a:prstGeom prst="rect"/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300">
        <p14:pan dir="u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1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0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: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Size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kichwa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/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masuke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:</a:t>
            </a:r>
            <a:endParaRPr dirty="0" lang="en-US"/>
          </a:p>
        </p:txBody>
      </p:sp>
      <p:sp>
        <p:nvSpPr>
          <p:cNvPr id="1048647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p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Sentimita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17 - 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22 </a:t>
            </a:r>
            <a:endParaRPr dirty="0" sz="2000" lang="en-US" smtClean="0">
              <a:ea typeface="Calibri"/>
              <a:cs typeface="Times New Roman"/>
            </a:endParaRPr>
          </a:p>
        </p:txBody>
      </p:sp>
      <p:sp>
        <p:nvSpPr>
          <p:cNvPr id="1048648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mithili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stering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gari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endParaRPr dirty="0" lang="en-US"/>
          </a:p>
        </p:txBody>
      </p:sp>
      <p:pic>
        <p:nvPicPr>
          <p:cNvPr id="2097161" name="Picture 2" descr="D:\IMG-20180829-WA0018.jpg"/>
          <p:cNvPicPr>
            <a:picLocks noChangeAspect="1" noGrp="1" noChangeArrowheads="1"/>
          </p:cNvPicPr>
          <p:nvPr>
            <p:ph sz="half" idx="2"/>
          </p:nvPr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457200" y="2390344"/>
            <a:ext cx="3810000" cy="3273375"/>
          </a:xfrm>
          <a:prstGeom prst="rect"/>
          <a:noFill/>
        </p:spPr>
      </p:pic>
      <p:pic>
        <p:nvPicPr>
          <p:cNvPr id="2097162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4750471" y="2418140"/>
            <a:ext cx="3382362" cy="3280784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Title 1"/>
          <p:cNvSpPr>
            <a:spLocks noGrp="1"/>
          </p:cNvSpPr>
          <p:nvPr>
            <p:ph type="title"/>
          </p:nvPr>
        </p:nvSpPr>
        <p:spPr>
          <a:xfrm>
            <a:off x="457199" y="151217"/>
            <a:ext cx="8229600" cy="1006082"/>
          </a:xfrm>
        </p:spPr>
        <p:txBody>
          <a:bodyPr>
            <a:normAutofit fontScale="90000"/>
          </a:bodyPr>
          <a:p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1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1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U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K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OMAVU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: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S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iku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95 </a:t>
            </a:r>
            <a:r>
              <a:rPr dirty="0" lang="en-US" err="1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hadi</a:t>
            </a:r>
            <a:r>
              <a:rPr dirty="0" lang="en-US" smtClean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 110.</a:t>
            </a:r>
            <a:br>
              <a:rPr dirty="0" lang="en-US" smtClean="0">
                <a:ea typeface="Calibri"/>
                <a:cs typeface="Times New Roman"/>
              </a:rPr>
            </a:br>
            <a:endParaRPr lang="en-US"/>
          </a:p>
        </p:txBody>
      </p:sp>
      <p:sp>
        <p:nvSpPr>
          <p:cNvPr id="1048650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58700"/>
            <a:ext cx="4038600" cy="4525963"/>
          </a:xfrm>
        </p:spPr>
        <p:txBody>
          <a:bodyPr/>
          <a:p>
            <a:endParaRPr dirty="0" lang="en-US"/>
          </a:p>
        </p:txBody>
      </p:sp>
      <p:pic>
        <p:nvPicPr>
          <p:cNvPr id="2097163" name="Picture 2" descr="D:\IMG-20180829-WA0012(0).jpg"/>
          <p:cNvPicPr>
            <a:picLocks noChangeAspect="1" noGrp="1" noChangeArrowheads="1"/>
          </p:cNvPicPr>
          <p:nvPr>
            <p:ph sz="half" idx="2"/>
          </p:nvPr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668209" y="1758700"/>
            <a:ext cx="3616580" cy="4525963"/>
          </a:xfrm>
          <a:prstGeom prst="rect"/>
          <a:noFill/>
        </p:spPr>
      </p:pic>
      <p:pic>
        <p:nvPicPr>
          <p:cNvPr id="2097164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5249682" y="1820239"/>
            <a:ext cx="2969777" cy="4464421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14:conveyor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1</a:t>
            </a:r>
            <a:r>
              <a:rPr lang="en-US"/>
              <a:t>2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WADUDU</a:t>
            </a:r>
            <a:r>
              <a:rPr lang="en-US"/>
              <a:t> </a:t>
            </a:r>
            <a:r>
              <a:rPr lang="en-US"/>
              <a:t>&amp;</a:t>
            </a:r>
            <a:r>
              <a:rPr lang="en-US"/>
              <a:t> </a:t>
            </a:r>
            <a:r>
              <a:rPr lang="en-US"/>
              <a:t>MAGONJWA</a:t>
            </a:r>
            <a:endParaRPr lang="en-US"/>
          </a:p>
        </p:txBody>
      </p:sp>
      <p:sp>
        <p:nvSpPr>
          <p:cNvPr id="104865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3571" lnSpcReduction="20000"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Magonjwa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:</a:t>
            </a:r>
            <a:endParaRPr dirty="0" sz="2800" lang="en-US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Hysun33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inajikinga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dhidi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Ubwiriunga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kuoza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shina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&amp;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kichwa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kutu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smati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,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baadhi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minyauko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virusi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; </a:t>
            </a:r>
            <a:endParaRPr dirty="0" sz="2800" lang="en-US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 </a:t>
            </a:r>
            <a:endParaRPr dirty="0" sz="2800" lang="en-US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Wadudu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:</a:t>
            </a:r>
            <a:endParaRPr dirty="0" sz="2800" lang="en-US">
              <a:ea typeface="Calibri"/>
              <a:cs typeface="Times New Roman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Hysun33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inajikinga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dhidi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wale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wafyonzao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kama</a:t>
            </a:r>
            <a:r>
              <a:rPr dirty="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vithirip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adudu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jamii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viwavi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jeshi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hatari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(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Fall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Armyworm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wamekutwa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v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baadhi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maeneo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
</a:t>
            </a:r>
            <a:r>
              <a:rPr dirty="0" lang="en-US"/>
              <a:t>
</a:t>
            </a:r>
            <a:r>
              <a:rPr dirty="0" lang="en-US"/>
              <a:t>NB</a:t>
            </a:r>
            <a:r>
              <a:rPr dirty="0" lang="en-US"/>
              <a:t>:</a:t>
            </a:r>
            <a:r>
              <a:rPr dirty="0" lang="en-US"/>
              <a:t>
</a:t>
            </a:r>
            <a:r>
              <a:rPr dirty="0" lang="en-US"/>
              <a:t>Palizi</a:t>
            </a:r>
            <a:r>
              <a:rPr dirty="0" lang="en-US"/>
              <a:t> </a:t>
            </a:r>
            <a:r>
              <a:rPr dirty="0" lang="en-US"/>
              <a:t>ya</a:t>
            </a:r>
            <a:r>
              <a:rPr dirty="0" lang="en-US"/>
              <a:t> </a:t>
            </a:r>
            <a:r>
              <a:rPr dirty="0" lang="en-US"/>
              <a:t>mapema</a:t>
            </a:r>
            <a:r>
              <a:rPr dirty="0" lang="en-US"/>
              <a:t> </a:t>
            </a:r>
            <a:r>
              <a:rPr dirty="0" lang="en-US"/>
              <a:t>huzuia</a:t>
            </a:r>
            <a:r>
              <a:rPr dirty="0" lang="en-US"/>
              <a:t> </a:t>
            </a:r>
            <a:r>
              <a:rPr dirty="0" lang="en-US"/>
              <a:t>makazi</a:t>
            </a:r>
            <a:r>
              <a:rPr dirty="0" lang="en-US"/>
              <a:t> </a:t>
            </a:r>
            <a:r>
              <a:rPr dirty="0" lang="en-US"/>
              <a:t>ya</a:t>
            </a:r>
            <a:r>
              <a:rPr dirty="0" lang="en-US"/>
              <a:t> </a:t>
            </a:r>
            <a:r>
              <a:rPr dirty="0" lang="en-US"/>
              <a:t>wadudu</a:t>
            </a:r>
            <a:r>
              <a:rPr dirty="0" lang="en-US"/>
              <a:t> </a:t>
            </a:r>
            <a:r>
              <a:rPr dirty="0" lang="en-US"/>
              <a:t>kama</a:t>
            </a:r>
            <a:r>
              <a:rPr dirty="0" lang="en-US"/>
              <a:t> </a:t>
            </a:r>
            <a:r>
              <a:rPr dirty="0" lang="en-US"/>
              <a:t>panzi</a:t>
            </a:r>
            <a:r>
              <a:rPr dirty="0" lang="en-US"/>
              <a:t> </a:t>
            </a:r>
            <a:r>
              <a:rPr dirty="0" lang="en-US"/>
              <a:t>ambao</a:t>
            </a:r>
            <a:r>
              <a:rPr dirty="0" lang="en-US"/>
              <a:t> </a:t>
            </a:r>
            <a:r>
              <a:rPr dirty="0" lang="en-US"/>
              <a:t>hushambulia</a:t>
            </a:r>
            <a:r>
              <a:rPr dirty="0" lang="en-US"/>
              <a:t> </a:t>
            </a:r>
            <a:r>
              <a:rPr dirty="0" lang="en-US"/>
              <a:t>majani</a:t>
            </a:r>
            <a:r>
              <a:rPr dirty="0" lang="en-US"/>
              <a:t> </a:t>
            </a:r>
            <a:r>
              <a:rPr dirty="0" lang="en-US"/>
              <a:t>ya</a:t>
            </a:r>
            <a:r>
              <a:rPr dirty="0" lang="en-US"/>
              <a:t> </a:t>
            </a:r>
            <a:r>
              <a:rPr dirty="0" lang="en-US"/>
              <a:t>mimea</a:t>
            </a:r>
            <a:r>
              <a:rPr dirty="0" lang="en-US"/>
              <a:t>.</a:t>
            </a:r>
            <a:r>
              <a:rPr dirty="0" lang="en-US"/>
              <a:t> </a:t>
            </a:r>
            <a:endParaRPr dirty="0" sz="2800" lang="en-US">
              <a:ea typeface="Calibri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900">
        <p14:warp dir="in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1</a:t>
            </a:r>
            <a:r>
              <a:rPr lang="en-US"/>
              <a:t>3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HUINAMA</a:t>
            </a:r>
            <a:r>
              <a:rPr lang="en-US"/>
              <a:t> </a:t>
            </a:r>
            <a:r>
              <a:rPr lang="en-US"/>
              <a:t>CHINI</a:t>
            </a:r>
            <a:endParaRPr lang="en-US"/>
          </a:p>
        </p:txBody>
      </p:sp>
      <p:sp>
        <p:nvSpPr>
          <p:cNvPr id="1048654" name=""/>
          <p:cNvSpPr>
            <a:spLocks noGrp="1"/>
          </p:cNvSpPr>
          <p:nvPr>
            <p:ph idx="1"/>
          </p:nvPr>
        </p:nvSpPr>
        <p:spPr/>
        <p:txBody>
          <a:bodyPr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Hysun</a:t>
            </a: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33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ni</a:t>
            </a: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vigumu</a:t>
            </a: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kuliwa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na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ndege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w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n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g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kuwa</a:t>
            </a: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kichwa</a:t>
            </a: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h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inamia</a:t>
            </a:r>
            <a:r>
              <a:rPr dirty="0" sz="24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chini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(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inasujudu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)</a:t>
            </a:r>
            <a:r>
              <a:rPr dirty="0" sz="2400" lang="en-US" err="1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endParaRPr dirty="0" sz="2400" lang="en-US">
              <a:ea typeface="Calibri"/>
              <a:cs typeface="Times New Roman"/>
            </a:endParaRPr>
          </a:p>
        </p:txBody>
      </p:sp>
      <p:pic>
        <p:nvPicPr>
          <p:cNvPr id="2097165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567134" y="2529832"/>
            <a:ext cx="8143419" cy="4067032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300">
        <p14:pan dir="u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1</a:t>
            </a:r>
            <a:r>
              <a:rPr lang="en-US"/>
              <a:t>4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NYUKI</a:t>
            </a:r>
            <a:endParaRPr lang="en-US"/>
          </a:p>
        </p:txBody>
      </p:sp>
      <p:sp>
        <p:nvSpPr>
          <p:cNvPr id="1048656" name="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Unashauliwa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kuweka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mzinga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m1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kwenye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kila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ekari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1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kwa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ajili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ya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uchavushaji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ili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kuongeza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 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kipato</a:t>
            </a:r>
            <a:r>
              <a:rPr dirty="0" sz="2000" lang="en-US" smtClean="0">
                <a:solidFill>
                  <a:srgbClr val="222222"/>
                </a:solidFill>
                <a:effectLst/>
                <a:latin typeface="Arial"/>
                <a:ea typeface="Times New Roman"/>
                <a:cs typeface="Times New Roman"/>
              </a:rPr>
              <a:t>.</a:t>
            </a:r>
            <a:endParaRPr dirty="0" sz="2000" lang="en-US" smtClean="0">
              <a:solidFill>
                <a:srgbClr val="222222"/>
              </a:solidFill>
              <a:effectLst/>
              <a:latin typeface="Arial"/>
              <a:ea typeface="Times New Roman"/>
              <a:cs typeface="Times New Roman"/>
            </a:endParaRPr>
          </a:p>
        </p:txBody>
      </p:sp>
      <p:pic>
        <p:nvPicPr>
          <p:cNvPr id="2097166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457200" y="2378676"/>
            <a:ext cx="8016685" cy="3602615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 invX="0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078773" cy="4525963"/>
          </a:xfrm>
        </p:spPr>
        <p:txBody>
          <a:bodyPr>
            <a:normAutofit fontScale="96429" lnSpcReduction="20000"/>
          </a:bodyPr>
          <a:p>
            <a:r>
              <a:rPr b="1" lang="en-US"/>
              <a:t>BEI</a:t>
            </a:r>
            <a:r>
              <a:rPr b="1" lang="en-US"/>
              <a:t> </a:t>
            </a:r>
            <a:r>
              <a:rPr b="1" lang="en-US"/>
              <a:t>MPYA</a:t>
            </a:r>
            <a:r>
              <a:rPr b="1" lang="en-US"/>
              <a:t> </a:t>
            </a:r>
            <a:r>
              <a:rPr b="1" lang="en-US"/>
              <a:t>
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1</a:t>
            </a:r>
            <a:r>
              <a:rPr lang="en-US"/>
              <a:t>k</a:t>
            </a:r>
            <a:r>
              <a:rPr lang="en-US"/>
              <a:t>g</a:t>
            </a:r>
            <a:r>
              <a:rPr lang="en-US"/>
              <a:t> </a:t>
            </a:r>
            <a:r>
              <a:rPr lang="en-US"/>
              <a:t>ni</a:t>
            </a:r>
            <a:r>
              <a:rPr lang="en-US"/>
              <a:t> </a:t>
            </a:r>
            <a:r>
              <a:rPr lang="en-US"/>
              <a:t>3</a:t>
            </a:r>
            <a:r>
              <a:rPr lang="en-US"/>
              <a:t>5</a:t>
            </a:r>
            <a:r>
              <a:rPr lang="en-US"/>
              <a:t>,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 </a:t>
            </a:r>
            <a:r>
              <a:rPr lang="en-US"/>
              <a:t>
</a:t>
            </a:r>
            <a:r>
              <a:rPr lang="en-US"/>
              <a:t>kwa</a:t>
            </a:r>
            <a:r>
              <a:rPr lang="en-US"/>
              <a:t> </a:t>
            </a:r>
            <a:r>
              <a:rPr lang="en-US"/>
              <a:t>4</a:t>
            </a:r>
            <a:r>
              <a:rPr lang="en-US"/>
              <a:t>0</a:t>
            </a:r>
            <a:r>
              <a:rPr lang="en-US"/>
              <a:t>,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
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Na</a:t>
            </a:r>
            <a:r>
              <a:rPr lang="en-US"/>
              <a:t>
</a:t>
            </a:r>
            <a:r>
              <a:rPr lang="en-US"/>
              <a:t>.</a:t>
            </a:r>
            <a:r>
              <a:rPr lang="en-US"/>
              <a:t>
</a:t>
            </a:r>
            <a:r>
              <a:rPr lang="en-US"/>
              <a:t>2</a:t>
            </a:r>
            <a:r>
              <a:rPr lang="en-US"/>
              <a:t>k</a:t>
            </a:r>
            <a:r>
              <a:rPr lang="en-US"/>
              <a:t>g</a:t>
            </a:r>
            <a:r>
              <a:rPr lang="en-US"/>
              <a:t> </a:t>
            </a:r>
            <a:r>
              <a:rPr lang="en-US"/>
              <a:t>ni</a:t>
            </a:r>
            <a:r>
              <a:rPr lang="en-US"/>
              <a:t> </a:t>
            </a:r>
            <a:r>
              <a:rPr lang="en-US"/>
              <a:t>6</a:t>
            </a:r>
            <a:r>
              <a:rPr lang="en-US"/>
              <a:t>5</a:t>
            </a:r>
            <a:r>
              <a:rPr lang="en-US"/>
              <a:t>,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 </a:t>
            </a:r>
            <a:r>
              <a:rPr lang="en-US"/>
              <a:t>
</a:t>
            </a:r>
            <a:r>
              <a:rPr lang="en-US"/>
              <a:t>kwa</a:t>
            </a:r>
            <a:r>
              <a:rPr lang="en-US"/>
              <a:t> </a:t>
            </a:r>
            <a:r>
              <a:rPr lang="en-US"/>
              <a:t>7</a:t>
            </a:r>
            <a:r>
              <a:rPr lang="en-US"/>
              <a:t>0</a:t>
            </a:r>
            <a:r>
              <a:rPr lang="en-US"/>
              <a:t>,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0</a:t>
            </a:r>
            <a:r>
              <a:rPr lang="en-US"/>
              <a:t>
</a:t>
            </a:r>
            <a:r>
              <a:rPr lang="en-US"/>
              <a:t>
</a:t>
            </a:r>
            <a:r>
              <a:rPr lang="en-US"/>
              <a:t>*</a:t>
            </a:r>
            <a:r>
              <a:rPr lang="en-US"/>
              <a:t>*</a:t>
            </a:r>
            <a:r>
              <a:rPr lang="en-US"/>
              <a:t>inategemea</a:t>
            </a:r>
            <a:r>
              <a:rPr lang="en-US"/>
              <a:t> </a:t>
            </a:r>
            <a:r>
              <a:rPr lang="en-US"/>
              <a:t>na</a:t>
            </a:r>
            <a:r>
              <a:rPr lang="en-US"/>
              <a:t> </a:t>
            </a:r>
            <a:r>
              <a:rPr lang="en-US"/>
              <a:t>kiasi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g</a:t>
            </a:r>
            <a:r>
              <a:rPr lang="en-US"/>
              <a:t>a</a:t>
            </a:r>
            <a:r>
              <a:rPr lang="en-US"/>
              <a:t>n</a:t>
            </a:r>
            <a:r>
              <a:rPr lang="en-US"/>
              <a:t>i</a:t>
            </a:r>
            <a:r>
              <a:rPr lang="en-US"/>
              <a:t> </a:t>
            </a:r>
            <a:r>
              <a:rPr lang="en-US"/>
              <a:t>unachonunua</a:t>
            </a:r>
            <a:r>
              <a:rPr lang="en-US"/>
              <a:t>.</a:t>
            </a:r>
            <a:endParaRPr lang="en-US"/>
          </a:p>
        </p:txBody>
      </p:sp>
      <p:sp>
        <p:nvSpPr>
          <p:cNvPr id="1048658" name=""/>
          <p:cNvSpPr>
            <a:spLocks noGrp="1"/>
          </p:cNvSpPr>
          <p:nvPr>
            <p:ph sz="half" idx="2"/>
          </p:nvPr>
        </p:nvSpPr>
        <p:spPr>
          <a:xfrm>
            <a:off x="3699218" y="1600200"/>
            <a:ext cx="4987582" cy="4525963"/>
          </a:xfrm>
        </p:spPr>
        <p:txBody>
          <a:bodyPr/>
          <a:p>
            <a:r>
              <a:rPr lang="en-US"/>
              <a:t>Mob</a:t>
            </a:r>
            <a:r>
              <a:rPr lang="en-US"/>
              <a:t>:</a:t>
            </a:r>
            <a:r>
              <a:rPr lang="en-US"/>
              <a:t> </a:t>
            </a:r>
            <a:r>
              <a:rPr lang="en-US"/>
              <a:t> </a:t>
            </a:r>
            <a:r>
              <a:rPr lang="en-US"/>
              <a:t>0</a:t>
            </a:r>
            <a:r>
              <a:rPr lang="en-US"/>
              <a:t>7</a:t>
            </a:r>
            <a:r>
              <a:rPr lang="en-US"/>
              <a:t>1</a:t>
            </a:r>
            <a:r>
              <a:rPr lang="en-US"/>
              <a:t>4</a:t>
            </a:r>
            <a:r>
              <a:rPr lang="en-US"/>
              <a:t> </a:t>
            </a:r>
            <a:r>
              <a:rPr lang="en-US"/>
              <a:t>3</a:t>
            </a:r>
            <a:r>
              <a:rPr lang="en-US"/>
              <a:t>9</a:t>
            </a:r>
            <a:r>
              <a:rPr lang="en-US"/>
              <a:t> </a:t>
            </a:r>
            <a:r>
              <a:rPr lang="en-US"/>
              <a:t>3</a:t>
            </a:r>
            <a:r>
              <a:rPr lang="en-US"/>
              <a:t>0</a:t>
            </a:r>
            <a:r>
              <a:rPr lang="en-US"/>
              <a:t> </a:t>
            </a:r>
            <a:r>
              <a:rPr lang="en-US"/>
              <a:t>9</a:t>
            </a:r>
            <a:r>
              <a:rPr lang="en-US"/>
              <a:t>9</a:t>
            </a:r>
            <a:endParaRPr lang="en-US"/>
          </a:p>
        </p:txBody>
      </p:sp>
      <p:sp>
        <p:nvSpPr>
          <p:cNvPr id="1048659" name="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/>
              <a:t>MWISHO</a:t>
            </a:r>
            <a:r>
              <a:rPr lang="en-US"/>
              <a:t>
</a:t>
            </a:r>
            <a:r>
              <a:rPr lang="en-US"/>
              <a:t>Asanteni</a:t>
            </a:r>
            <a:r>
              <a:rPr lang="en-US"/>
              <a:t> </a:t>
            </a:r>
            <a:r>
              <a:rPr lang="en-US"/>
              <a:t>kwa</a:t>
            </a:r>
            <a:r>
              <a:rPr lang="en-US"/>
              <a:t> </a:t>
            </a:r>
            <a:r>
              <a:rPr lang="en-US"/>
              <a:t>kunisikiliza</a:t>
            </a:r>
            <a:endParaRPr lang="en-US"/>
          </a:p>
        </p:txBody>
      </p:sp>
      <p:pic>
        <p:nvPicPr>
          <p:cNvPr id="2097167" name="Picture 5" descr="D:\IMG-20180829-WA0030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3969841" y="2281382"/>
            <a:ext cx="4677054" cy="3561705"/>
          </a:xfrm>
          <a:prstGeom prst="rect"/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 invX="0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PowerPoint Presentation</dc:title>
  <dc:creator>NOSA-J</dc:creator>
  <cp:lastModifiedBy>KWETU NET NO 2</cp:lastModifiedBy>
  <dcterms:created xsi:type="dcterms:W3CDTF">2018-08-24T20:33:55Z</dcterms:created>
  <dcterms:modified xsi:type="dcterms:W3CDTF">2018-11-04T16:46:36Z</dcterms:modified>
</cp:coreProperties>
</file>