
<file path=[Content_Types].xml><?xml version="1.0" encoding="utf-8"?>
<Types xmlns="http://schemas.openxmlformats.org/package/2006/content-types">
  <Default Extension="png" ContentType="image/png"/>
  <Default Extension="m4a" ContentType="audio/unknown"/>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256" r:id="rId2"/>
    <p:sldId id="315" r:id="rId3"/>
    <p:sldId id="261" r:id="rId4"/>
    <p:sldId id="263" r:id="rId5"/>
    <p:sldId id="264" r:id="rId6"/>
    <p:sldId id="312" r:id="rId7"/>
    <p:sldId id="265" r:id="rId8"/>
    <p:sldId id="266" r:id="rId9"/>
    <p:sldId id="267" r:id="rId10"/>
    <p:sldId id="313" r:id="rId11"/>
    <p:sldId id="262" r:id="rId12"/>
    <p:sldId id="269" r:id="rId13"/>
    <p:sldId id="283" r:id="rId14"/>
    <p:sldId id="268" r:id="rId15"/>
    <p:sldId id="274" r:id="rId16"/>
    <p:sldId id="275" r:id="rId17"/>
    <p:sldId id="280" r:id="rId18"/>
    <p:sldId id="281" r:id="rId19"/>
    <p:sldId id="271" r:id="rId20"/>
    <p:sldId id="272" r:id="rId21"/>
    <p:sldId id="277" r:id="rId22"/>
    <p:sldId id="276" r:id="rId23"/>
    <p:sldId id="278" r:id="rId24"/>
    <p:sldId id="279" r:id="rId25"/>
    <p:sldId id="282" r:id="rId26"/>
  </p:sldIdLst>
  <p:sldSz cx="13004800" cy="9753600"/>
  <p:notesSz cx="6858000" cy="9144000"/>
  <p:defaultTex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ctr" defTabSz="584200" rtl="0" fontAlgn="auto" latinLnBrk="0" hangingPunct="0">
      <a:lnSpc>
        <a:spcPct val="100000"/>
      </a:lnSpc>
      <a:spcBef>
        <a:spcPts val="0"/>
      </a:spcBef>
      <a:spcAft>
        <a:spcPts val="0"/>
      </a:spcAft>
      <a:buClrTx/>
      <a:buSzTx/>
      <a:buFontTx/>
      <a:buNone/>
      <a:defRPr kumimoji="0" sz="2400" b="1" i="0" u="none" strike="noStrike" cap="none" spc="0" normalizeH="0" baseline="0">
        <a:ln>
          <a:noFill/>
        </a:ln>
        <a:solidFill>
          <a:srgbClr val="000000"/>
        </a:solidFill>
        <a:effectLst/>
        <a:uFillTx/>
        <a:latin typeface="Helvetica Neue" panose="02000503000000020004"/>
        <a:ea typeface="Helvetica Neue" panose="02000503000000020004"/>
        <a:cs typeface="Helvetica Neue" panose="02000503000000020004"/>
        <a:sym typeface="Helvetica Neue" panose="02000503000000020004"/>
      </a:defRPr>
    </a:lvl1pPr>
    <a:lvl2pPr marL="0" marR="0" indent="228600" algn="ctr" defTabSz="584200" rtl="0" fontAlgn="auto" latinLnBrk="0" hangingPunct="0">
      <a:lnSpc>
        <a:spcPct val="100000"/>
      </a:lnSpc>
      <a:spcBef>
        <a:spcPts val="0"/>
      </a:spcBef>
      <a:spcAft>
        <a:spcPts val="0"/>
      </a:spcAft>
      <a:buClrTx/>
      <a:buSzTx/>
      <a:buFontTx/>
      <a:buNone/>
      <a:defRPr kumimoji="0" sz="2400" b="1" i="0" u="none" strike="noStrike" cap="none" spc="0" normalizeH="0" baseline="0">
        <a:ln>
          <a:noFill/>
        </a:ln>
        <a:solidFill>
          <a:srgbClr val="000000"/>
        </a:solidFill>
        <a:effectLst/>
        <a:uFillTx/>
        <a:latin typeface="Helvetica Neue" panose="02000503000000020004"/>
        <a:ea typeface="Helvetica Neue" panose="02000503000000020004"/>
        <a:cs typeface="Helvetica Neue" panose="02000503000000020004"/>
        <a:sym typeface="Helvetica Neue" panose="02000503000000020004"/>
      </a:defRPr>
    </a:lvl2pPr>
    <a:lvl3pPr marL="0" marR="0" indent="457200" algn="ctr" defTabSz="584200" rtl="0" fontAlgn="auto" latinLnBrk="0" hangingPunct="0">
      <a:lnSpc>
        <a:spcPct val="100000"/>
      </a:lnSpc>
      <a:spcBef>
        <a:spcPts val="0"/>
      </a:spcBef>
      <a:spcAft>
        <a:spcPts val="0"/>
      </a:spcAft>
      <a:buClrTx/>
      <a:buSzTx/>
      <a:buFontTx/>
      <a:buNone/>
      <a:defRPr kumimoji="0" sz="2400" b="1" i="0" u="none" strike="noStrike" cap="none" spc="0" normalizeH="0" baseline="0">
        <a:ln>
          <a:noFill/>
        </a:ln>
        <a:solidFill>
          <a:srgbClr val="000000"/>
        </a:solidFill>
        <a:effectLst/>
        <a:uFillTx/>
        <a:latin typeface="Helvetica Neue" panose="02000503000000020004"/>
        <a:ea typeface="Helvetica Neue" panose="02000503000000020004"/>
        <a:cs typeface="Helvetica Neue" panose="02000503000000020004"/>
        <a:sym typeface="Helvetica Neue" panose="02000503000000020004"/>
      </a:defRPr>
    </a:lvl3pPr>
    <a:lvl4pPr marL="0" marR="0" indent="685800" algn="ctr" defTabSz="584200" rtl="0" fontAlgn="auto" latinLnBrk="0" hangingPunct="0">
      <a:lnSpc>
        <a:spcPct val="100000"/>
      </a:lnSpc>
      <a:spcBef>
        <a:spcPts val="0"/>
      </a:spcBef>
      <a:spcAft>
        <a:spcPts val="0"/>
      </a:spcAft>
      <a:buClrTx/>
      <a:buSzTx/>
      <a:buFontTx/>
      <a:buNone/>
      <a:defRPr kumimoji="0" sz="2400" b="1" i="0" u="none" strike="noStrike" cap="none" spc="0" normalizeH="0" baseline="0">
        <a:ln>
          <a:noFill/>
        </a:ln>
        <a:solidFill>
          <a:srgbClr val="000000"/>
        </a:solidFill>
        <a:effectLst/>
        <a:uFillTx/>
        <a:latin typeface="Helvetica Neue" panose="02000503000000020004"/>
        <a:ea typeface="Helvetica Neue" panose="02000503000000020004"/>
        <a:cs typeface="Helvetica Neue" panose="02000503000000020004"/>
        <a:sym typeface="Helvetica Neue" panose="02000503000000020004"/>
      </a:defRPr>
    </a:lvl4pPr>
    <a:lvl5pPr marL="0" marR="0" indent="914400" algn="ctr" defTabSz="584200" rtl="0" fontAlgn="auto" latinLnBrk="0" hangingPunct="0">
      <a:lnSpc>
        <a:spcPct val="100000"/>
      </a:lnSpc>
      <a:spcBef>
        <a:spcPts val="0"/>
      </a:spcBef>
      <a:spcAft>
        <a:spcPts val="0"/>
      </a:spcAft>
      <a:buClrTx/>
      <a:buSzTx/>
      <a:buFontTx/>
      <a:buNone/>
      <a:defRPr kumimoji="0" sz="2400" b="1" i="0" u="none" strike="noStrike" cap="none" spc="0" normalizeH="0" baseline="0">
        <a:ln>
          <a:noFill/>
        </a:ln>
        <a:solidFill>
          <a:srgbClr val="000000"/>
        </a:solidFill>
        <a:effectLst/>
        <a:uFillTx/>
        <a:latin typeface="Helvetica Neue" panose="02000503000000020004"/>
        <a:ea typeface="Helvetica Neue" panose="02000503000000020004"/>
        <a:cs typeface="Helvetica Neue" panose="02000503000000020004"/>
        <a:sym typeface="Helvetica Neue" panose="02000503000000020004"/>
      </a:defRPr>
    </a:lvl5pPr>
    <a:lvl6pPr marL="0" marR="0" indent="1143000" algn="ctr" defTabSz="584200" rtl="0" fontAlgn="auto" latinLnBrk="0" hangingPunct="0">
      <a:lnSpc>
        <a:spcPct val="100000"/>
      </a:lnSpc>
      <a:spcBef>
        <a:spcPts val="0"/>
      </a:spcBef>
      <a:spcAft>
        <a:spcPts val="0"/>
      </a:spcAft>
      <a:buClrTx/>
      <a:buSzTx/>
      <a:buFontTx/>
      <a:buNone/>
      <a:defRPr kumimoji="0" sz="2400" b="1" i="0" u="none" strike="noStrike" cap="none" spc="0" normalizeH="0" baseline="0">
        <a:ln>
          <a:noFill/>
        </a:ln>
        <a:solidFill>
          <a:srgbClr val="000000"/>
        </a:solidFill>
        <a:effectLst/>
        <a:uFillTx/>
        <a:latin typeface="Helvetica Neue" panose="02000503000000020004"/>
        <a:ea typeface="Helvetica Neue" panose="02000503000000020004"/>
        <a:cs typeface="Helvetica Neue" panose="02000503000000020004"/>
        <a:sym typeface="Helvetica Neue" panose="02000503000000020004"/>
      </a:defRPr>
    </a:lvl6pPr>
    <a:lvl7pPr marL="0" marR="0" indent="1371600" algn="ctr" defTabSz="584200" rtl="0" fontAlgn="auto" latinLnBrk="0" hangingPunct="0">
      <a:lnSpc>
        <a:spcPct val="100000"/>
      </a:lnSpc>
      <a:spcBef>
        <a:spcPts val="0"/>
      </a:spcBef>
      <a:spcAft>
        <a:spcPts val="0"/>
      </a:spcAft>
      <a:buClrTx/>
      <a:buSzTx/>
      <a:buFontTx/>
      <a:buNone/>
      <a:defRPr kumimoji="0" sz="2400" b="1" i="0" u="none" strike="noStrike" cap="none" spc="0" normalizeH="0" baseline="0">
        <a:ln>
          <a:noFill/>
        </a:ln>
        <a:solidFill>
          <a:srgbClr val="000000"/>
        </a:solidFill>
        <a:effectLst/>
        <a:uFillTx/>
        <a:latin typeface="Helvetica Neue" panose="02000503000000020004"/>
        <a:ea typeface="Helvetica Neue" panose="02000503000000020004"/>
        <a:cs typeface="Helvetica Neue" panose="02000503000000020004"/>
        <a:sym typeface="Helvetica Neue" panose="02000503000000020004"/>
      </a:defRPr>
    </a:lvl7pPr>
    <a:lvl8pPr marL="0" marR="0" indent="1600200" algn="ctr" defTabSz="584200" rtl="0" fontAlgn="auto" latinLnBrk="0" hangingPunct="0">
      <a:lnSpc>
        <a:spcPct val="100000"/>
      </a:lnSpc>
      <a:spcBef>
        <a:spcPts val="0"/>
      </a:spcBef>
      <a:spcAft>
        <a:spcPts val="0"/>
      </a:spcAft>
      <a:buClrTx/>
      <a:buSzTx/>
      <a:buFontTx/>
      <a:buNone/>
      <a:defRPr kumimoji="0" sz="2400" b="1" i="0" u="none" strike="noStrike" cap="none" spc="0" normalizeH="0" baseline="0">
        <a:ln>
          <a:noFill/>
        </a:ln>
        <a:solidFill>
          <a:srgbClr val="000000"/>
        </a:solidFill>
        <a:effectLst/>
        <a:uFillTx/>
        <a:latin typeface="Helvetica Neue" panose="02000503000000020004"/>
        <a:ea typeface="Helvetica Neue" panose="02000503000000020004"/>
        <a:cs typeface="Helvetica Neue" panose="02000503000000020004"/>
        <a:sym typeface="Helvetica Neue" panose="02000503000000020004"/>
      </a:defRPr>
    </a:lvl8pPr>
    <a:lvl9pPr marL="0" marR="0" indent="1828800" algn="ctr" defTabSz="584200" rtl="0" fontAlgn="auto" latinLnBrk="0" hangingPunct="0">
      <a:lnSpc>
        <a:spcPct val="100000"/>
      </a:lnSpc>
      <a:spcBef>
        <a:spcPts val="0"/>
      </a:spcBef>
      <a:spcAft>
        <a:spcPts val="0"/>
      </a:spcAft>
      <a:buClrTx/>
      <a:buSzTx/>
      <a:buFontTx/>
      <a:buNone/>
      <a:defRPr kumimoji="0" sz="2400" b="1" i="0" u="none" strike="noStrike" cap="none" spc="0" normalizeH="0" baseline="0">
        <a:ln>
          <a:noFill/>
        </a:ln>
        <a:solidFill>
          <a:srgbClr val="000000"/>
        </a:solidFill>
        <a:effectLst/>
        <a:uFillTx/>
        <a:latin typeface="Helvetica Neue" panose="02000503000000020004"/>
        <a:ea typeface="Helvetica Neue" panose="02000503000000020004"/>
        <a:cs typeface="Helvetica Neue" panose="02000503000000020004"/>
        <a:sym typeface="Helvetica Neue" panose="0200050300000002000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53" d="100"/>
          <a:sy n="53" d="100"/>
        </p:scale>
        <p:origin x="-1188" y="186"/>
      </p:cViewPr>
      <p:guideLst>
        <p:guide orient="horz" pos="3113"/>
        <p:guide pos="4096"/>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6" name="Shape 116"/>
          <p:cNvSpPr>
            <a:spLocks noGrp="1" noRot="1" noChangeAspect="1"/>
          </p:cNvSpPr>
          <p:nvPr>
            <p:ph type="sldImg"/>
          </p:nvPr>
        </p:nvSpPr>
        <p:spPr>
          <a:xfrm>
            <a:off x="1143000" y="685800"/>
            <a:ext cx="4572000" cy="3429000"/>
          </a:xfrm>
          <a:prstGeom prst="rect">
            <a:avLst/>
          </a:prstGeom>
        </p:spPr>
        <p:txBody>
          <a:bodyPr/>
          <a:lstStyle/>
          <a:p>
            <a:endParaRPr/>
          </a:p>
        </p:txBody>
      </p:sp>
      <p:sp>
        <p:nvSpPr>
          <p:cNvPr id="117" name="Shape 117"/>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369951505"/>
      </p:ext>
    </p:extLst>
  </p:cSld>
  <p:clrMap bg1="lt1" tx1="dk1" bg2="lt2" tx2="dk2" accent1="accent1" accent2="accent2" accent3="accent3" accent4="accent4" accent5="accent5" accent6="accent6" hlink="hlink" folHlink="folHlink"/>
  <p:notesStyle>
    <a:lvl1pPr defTabSz="457200" latinLnBrk="0">
      <a:lnSpc>
        <a:spcPct val="118000"/>
      </a:lnSpc>
      <a:defRPr sz="2200">
        <a:latin typeface="Helvetica Neue" panose="02000503000000020004"/>
        <a:ea typeface="Helvetica Neue" panose="02000503000000020004"/>
        <a:cs typeface="Helvetica Neue" panose="02000503000000020004"/>
        <a:sym typeface="Helvetica Neue" panose="02000503000000020004"/>
      </a:defRPr>
    </a:lvl1pPr>
    <a:lvl2pPr indent="228600" defTabSz="457200" latinLnBrk="0">
      <a:lnSpc>
        <a:spcPct val="118000"/>
      </a:lnSpc>
      <a:defRPr sz="2200">
        <a:latin typeface="Helvetica Neue" panose="02000503000000020004"/>
        <a:ea typeface="Helvetica Neue" panose="02000503000000020004"/>
        <a:cs typeface="Helvetica Neue" panose="02000503000000020004"/>
        <a:sym typeface="Helvetica Neue" panose="02000503000000020004"/>
      </a:defRPr>
    </a:lvl2pPr>
    <a:lvl3pPr indent="457200" defTabSz="457200" latinLnBrk="0">
      <a:lnSpc>
        <a:spcPct val="118000"/>
      </a:lnSpc>
      <a:defRPr sz="2200">
        <a:latin typeface="Helvetica Neue" panose="02000503000000020004"/>
        <a:ea typeface="Helvetica Neue" panose="02000503000000020004"/>
        <a:cs typeface="Helvetica Neue" panose="02000503000000020004"/>
        <a:sym typeface="Helvetica Neue" panose="02000503000000020004"/>
      </a:defRPr>
    </a:lvl3pPr>
    <a:lvl4pPr indent="685800" defTabSz="457200" latinLnBrk="0">
      <a:lnSpc>
        <a:spcPct val="118000"/>
      </a:lnSpc>
      <a:defRPr sz="2200">
        <a:latin typeface="Helvetica Neue" panose="02000503000000020004"/>
        <a:ea typeface="Helvetica Neue" panose="02000503000000020004"/>
        <a:cs typeface="Helvetica Neue" panose="02000503000000020004"/>
        <a:sym typeface="Helvetica Neue" panose="02000503000000020004"/>
      </a:defRPr>
    </a:lvl4pPr>
    <a:lvl5pPr indent="914400" defTabSz="457200" latinLnBrk="0">
      <a:lnSpc>
        <a:spcPct val="118000"/>
      </a:lnSpc>
      <a:defRPr sz="2200">
        <a:latin typeface="Helvetica Neue" panose="02000503000000020004"/>
        <a:ea typeface="Helvetica Neue" panose="02000503000000020004"/>
        <a:cs typeface="Helvetica Neue" panose="02000503000000020004"/>
        <a:sym typeface="Helvetica Neue" panose="02000503000000020004"/>
      </a:defRPr>
    </a:lvl5pPr>
    <a:lvl6pPr indent="1143000" defTabSz="457200" latinLnBrk="0">
      <a:lnSpc>
        <a:spcPct val="118000"/>
      </a:lnSpc>
      <a:defRPr sz="2200">
        <a:latin typeface="Helvetica Neue" panose="02000503000000020004"/>
        <a:ea typeface="Helvetica Neue" panose="02000503000000020004"/>
        <a:cs typeface="Helvetica Neue" panose="02000503000000020004"/>
        <a:sym typeface="Helvetica Neue" panose="02000503000000020004"/>
      </a:defRPr>
    </a:lvl6pPr>
    <a:lvl7pPr indent="1371600" defTabSz="457200" latinLnBrk="0">
      <a:lnSpc>
        <a:spcPct val="118000"/>
      </a:lnSpc>
      <a:defRPr sz="2200">
        <a:latin typeface="Helvetica Neue" panose="02000503000000020004"/>
        <a:ea typeface="Helvetica Neue" panose="02000503000000020004"/>
        <a:cs typeface="Helvetica Neue" panose="02000503000000020004"/>
        <a:sym typeface="Helvetica Neue" panose="02000503000000020004"/>
      </a:defRPr>
    </a:lvl7pPr>
    <a:lvl8pPr indent="1600200" defTabSz="457200" latinLnBrk="0">
      <a:lnSpc>
        <a:spcPct val="118000"/>
      </a:lnSpc>
      <a:defRPr sz="2200">
        <a:latin typeface="Helvetica Neue" panose="02000503000000020004"/>
        <a:ea typeface="Helvetica Neue" panose="02000503000000020004"/>
        <a:cs typeface="Helvetica Neue" panose="02000503000000020004"/>
        <a:sym typeface="Helvetica Neue" panose="02000503000000020004"/>
      </a:defRPr>
    </a:lvl8pPr>
    <a:lvl9pPr indent="1828800" defTabSz="457200" latinLnBrk="0">
      <a:lnSpc>
        <a:spcPct val="118000"/>
      </a:lnSpc>
      <a:defRPr sz="2200">
        <a:latin typeface="Helvetica Neue" panose="02000503000000020004"/>
        <a:ea typeface="Helvetica Neue" panose="02000503000000020004"/>
        <a:cs typeface="Helvetica Neue" panose="02000503000000020004"/>
        <a:sym typeface="Helvetica Neue" panose="02000503000000020004"/>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标题与副标题">
    <p:spTree>
      <p:nvGrpSpPr>
        <p:cNvPr id="1" name=""/>
        <p:cNvGrpSpPr/>
        <p:nvPr/>
      </p:nvGrpSpPr>
      <p:grpSpPr>
        <a:xfrm>
          <a:off x="0" y="0"/>
          <a:ext cx="0" cy="0"/>
          <a:chOff x="0" y="0"/>
          <a:chExt cx="0" cy="0"/>
        </a:xfrm>
      </p:grpSpPr>
      <p:sp>
        <p:nvSpPr>
          <p:cNvPr id="11" name="标题文本"/>
          <p:cNvSpPr txBox="1">
            <a:spLocks noGrp="1"/>
          </p:cNvSpPr>
          <p:nvPr>
            <p:ph type="title" hasCustomPrompt="1"/>
          </p:nvPr>
        </p:nvSpPr>
        <p:spPr>
          <a:xfrm>
            <a:off x="1270000" y="1638300"/>
            <a:ext cx="10464800" cy="3302000"/>
          </a:xfrm>
          <a:prstGeom prst="rect">
            <a:avLst/>
          </a:prstGeom>
        </p:spPr>
        <p:txBody>
          <a:bodyPr anchor="b"/>
          <a:lstStyle/>
          <a:p>
            <a:r>
              <a:t>标题文本</a:t>
            </a:r>
          </a:p>
        </p:txBody>
      </p:sp>
      <p:sp>
        <p:nvSpPr>
          <p:cNvPr id="12" name="正文级别 1…"/>
          <p:cNvSpPr txBox="1">
            <a:spLocks noGrp="1"/>
          </p:cNvSpPr>
          <p:nvPr>
            <p:ph type="body" sz="quarter" idx="1" hasCustomPrompt="1"/>
          </p:nvPr>
        </p:nvSpPr>
        <p:spPr>
          <a:xfrm>
            <a:off x="1270000" y="5041900"/>
            <a:ext cx="10464800" cy="1130300"/>
          </a:xfrm>
          <a:prstGeom prst="rect">
            <a:avLst/>
          </a:prstGeom>
        </p:spPr>
        <p:txBody>
          <a:bodyPr anchor="t"/>
          <a:lstStyle>
            <a:lvl1pPr marL="0" indent="0" algn="ctr">
              <a:spcBef>
                <a:spcPts val="0"/>
              </a:spcBef>
              <a:buSzTx/>
              <a:buNone/>
              <a:defRPr sz="3700"/>
            </a:lvl1pPr>
            <a:lvl2pPr marL="0" indent="228600" algn="ctr">
              <a:spcBef>
                <a:spcPts val="0"/>
              </a:spcBef>
              <a:buSzTx/>
              <a:buNone/>
              <a:defRPr sz="3700"/>
            </a:lvl2pPr>
            <a:lvl3pPr marL="0" indent="457200" algn="ctr">
              <a:spcBef>
                <a:spcPts val="0"/>
              </a:spcBef>
              <a:buSzTx/>
              <a:buNone/>
              <a:defRPr sz="3700"/>
            </a:lvl3pPr>
            <a:lvl4pPr marL="0" indent="685800" algn="ctr">
              <a:spcBef>
                <a:spcPts val="0"/>
              </a:spcBef>
              <a:buSzTx/>
              <a:buNone/>
              <a:defRPr sz="3700"/>
            </a:lvl4pPr>
            <a:lvl5pPr marL="0" indent="914400" algn="ctr">
              <a:spcBef>
                <a:spcPts val="0"/>
              </a:spcBef>
              <a:buSzTx/>
              <a:buNone/>
              <a:defRPr sz="3700"/>
            </a:lvl5pPr>
          </a:lstStyle>
          <a:p>
            <a:r>
              <a:t>正文级别 1</a:t>
            </a:r>
          </a:p>
          <a:p>
            <a:pPr lvl="1"/>
            <a:r>
              <a:t>正文级别 2</a:t>
            </a:r>
          </a:p>
          <a:p>
            <a:pPr lvl="2"/>
            <a:r>
              <a:t>正文级别 3</a:t>
            </a:r>
          </a:p>
          <a:p>
            <a:pPr lvl="3"/>
            <a:r>
              <a:t>正文级别 4</a:t>
            </a:r>
          </a:p>
          <a:p>
            <a:pPr lvl="4"/>
            <a:r>
              <a:t>正文级别 5</a:t>
            </a:r>
          </a:p>
        </p:txBody>
      </p:sp>
      <p:sp>
        <p:nvSpPr>
          <p:cNvPr id="13" name="幻灯片编号"/>
          <p:cNvSpPr txBox="1">
            <a:spLocks noGrp="1"/>
          </p:cNvSpPr>
          <p:nvPr>
            <p:ph type="sldNum" sz="quarter" idx="2"/>
          </p:nvPr>
        </p:nvSpPr>
        <p:spPr>
          <a:prstGeom prst="rect">
            <a:avLst/>
          </a:prstGeom>
        </p:spPr>
        <p:txBody>
          <a:bodyPr/>
          <a:lstStyle>
            <a:lvl1pPr>
              <a:defRPr>
                <a:latin typeface="Helvetica Neue Thin" panose="02000503000000020004"/>
                <a:ea typeface="Helvetica Neue Thin" panose="02000503000000020004"/>
                <a:cs typeface="Helvetica Neue Thin" panose="02000503000000020004"/>
                <a:sym typeface="Helvetica Neue Thin" panose="02000503000000020004"/>
              </a:defRPr>
            </a:lvl1pPr>
          </a:lstStyle>
          <a:p>
            <a:fld id="{86CB4B4D-7CA3-9044-876B-883B54F8677D}" type="slidenum">
              <a:rPr/>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照片 - 水平">
    <p:spTree>
      <p:nvGrpSpPr>
        <p:cNvPr id="1" name=""/>
        <p:cNvGrpSpPr/>
        <p:nvPr/>
      </p:nvGrpSpPr>
      <p:grpSpPr>
        <a:xfrm>
          <a:off x="0" y="0"/>
          <a:ext cx="0" cy="0"/>
          <a:chOff x="0" y="0"/>
          <a:chExt cx="0" cy="0"/>
        </a:xfrm>
      </p:grpSpPr>
      <p:sp>
        <p:nvSpPr>
          <p:cNvPr id="20" name="图像"/>
          <p:cNvSpPr>
            <a:spLocks noGrp="1"/>
          </p:cNvSpPr>
          <p:nvPr>
            <p:ph type="pic" idx="13"/>
          </p:nvPr>
        </p:nvSpPr>
        <p:spPr>
          <a:xfrm>
            <a:off x="1625600" y="673100"/>
            <a:ext cx="9753600" cy="5905500"/>
          </a:xfrm>
          <a:prstGeom prst="rect">
            <a:avLst/>
          </a:prstGeom>
        </p:spPr>
        <p:txBody>
          <a:bodyPr lIns="91439" tIns="45719" rIns="91439" bIns="45719" anchor="t">
            <a:noAutofit/>
          </a:bodyPr>
          <a:lstStyle/>
          <a:p>
            <a:endParaRPr/>
          </a:p>
        </p:txBody>
      </p:sp>
      <p:sp>
        <p:nvSpPr>
          <p:cNvPr id="21" name="标题文本"/>
          <p:cNvSpPr txBox="1">
            <a:spLocks noGrp="1"/>
          </p:cNvSpPr>
          <p:nvPr>
            <p:ph type="title" hasCustomPrompt="1"/>
          </p:nvPr>
        </p:nvSpPr>
        <p:spPr>
          <a:xfrm>
            <a:off x="1270000" y="6718300"/>
            <a:ext cx="10464800" cy="1422400"/>
          </a:xfrm>
          <a:prstGeom prst="rect">
            <a:avLst/>
          </a:prstGeom>
        </p:spPr>
        <p:txBody>
          <a:bodyPr anchor="b"/>
          <a:lstStyle/>
          <a:p>
            <a:r>
              <a:t>标题文本</a:t>
            </a:r>
          </a:p>
        </p:txBody>
      </p:sp>
      <p:sp>
        <p:nvSpPr>
          <p:cNvPr id="22" name="正文级别 1…"/>
          <p:cNvSpPr txBox="1">
            <a:spLocks noGrp="1"/>
          </p:cNvSpPr>
          <p:nvPr>
            <p:ph type="body" sz="quarter" idx="1" hasCustomPrompt="1"/>
          </p:nvPr>
        </p:nvSpPr>
        <p:spPr>
          <a:xfrm>
            <a:off x="1270000" y="8153400"/>
            <a:ext cx="10464800" cy="1130300"/>
          </a:xfrm>
          <a:prstGeom prst="rect">
            <a:avLst/>
          </a:prstGeom>
        </p:spPr>
        <p:txBody>
          <a:bodyPr anchor="t"/>
          <a:lstStyle>
            <a:lvl1pPr marL="0" indent="0" algn="ctr">
              <a:spcBef>
                <a:spcPts val="0"/>
              </a:spcBef>
              <a:buSzTx/>
              <a:buNone/>
              <a:defRPr sz="3700"/>
            </a:lvl1pPr>
            <a:lvl2pPr marL="0" indent="228600" algn="ctr">
              <a:spcBef>
                <a:spcPts val="0"/>
              </a:spcBef>
              <a:buSzTx/>
              <a:buNone/>
              <a:defRPr sz="3700"/>
            </a:lvl2pPr>
            <a:lvl3pPr marL="0" indent="457200" algn="ctr">
              <a:spcBef>
                <a:spcPts val="0"/>
              </a:spcBef>
              <a:buSzTx/>
              <a:buNone/>
              <a:defRPr sz="3700"/>
            </a:lvl3pPr>
            <a:lvl4pPr marL="0" indent="685800" algn="ctr">
              <a:spcBef>
                <a:spcPts val="0"/>
              </a:spcBef>
              <a:buSzTx/>
              <a:buNone/>
              <a:defRPr sz="3700"/>
            </a:lvl4pPr>
            <a:lvl5pPr marL="0" indent="914400" algn="ctr">
              <a:spcBef>
                <a:spcPts val="0"/>
              </a:spcBef>
              <a:buSzTx/>
              <a:buNone/>
              <a:defRPr sz="3700"/>
            </a:lvl5pPr>
          </a:lstStyle>
          <a:p>
            <a:r>
              <a:t>正文级别 1</a:t>
            </a:r>
          </a:p>
          <a:p>
            <a:pPr lvl="1"/>
            <a:r>
              <a:t>正文级别 2</a:t>
            </a:r>
          </a:p>
          <a:p>
            <a:pPr lvl="2"/>
            <a:r>
              <a:t>正文级别 3</a:t>
            </a:r>
          </a:p>
          <a:p>
            <a:pPr lvl="3"/>
            <a:r>
              <a:t>正文级别 4</a:t>
            </a:r>
          </a:p>
          <a:p>
            <a:pPr lvl="4"/>
            <a:r>
              <a:t>正文级别 5</a:t>
            </a:r>
          </a:p>
        </p:txBody>
      </p:sp>
      <p:sp>
        <p:nvSpPr>
          <p:cNvPr id="23" name="幻灯片编号"/>
          <p:cNvSpPr txBox="1">
            <a:spLocks noGrp="1"/>
          </p:cNvSpPr>
          <p:nvPr>
            <p:ph type="sldNum" sz="quarter" idx="2"/>
          </p:nvPr>
        </p:nvSpPr>
        <p:spPr>
          <a:prstGeom prst="rect">
            <a:avLst/>
          </a:prstGeom>
        </p:spPr>
        <p:txBody>
          <a:bodyPr/>
          <a:lstStyle/>
          <a:p>
            <a:fld id="{86CB4B4D-7CA3-9044-876B-883B54F8677D}" type="slidenum">
              <a:rPr/>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标题 - 居中">
    <p:spTree>
      <p:nvGrpSpPr>
        <p:cNvPr id="1" name=""/>
        <p:cNvGrpSpPr/>
        <p:nvPr/>
      </p:nvGrpSpPr>
      <p:grpSpPr>
        <a:xfrm>
          <a:off x="0" y="0"/>
          <a:ext cx="0" cy="0"/>
          <a:chOff x="0" y="0"/>
          <a:chExt cx="0" cy="0"/>
        </a:xfrm>
      </p:grpSpPr>
      <p:sp>
        <p:nvSpPr>
          <p:cNvPr id="30" name="标题文本"/>
          <p:cNvSpPr txBox="1">
            <a:spLocks noGrp="1"/>
          </p:cNvSpPr>
          <p:nvPr>
            <p:ph type="title" hasCustomPrompt="1"/>
          </p:nvPr>
        </p:nvSpPr>
        <p:spPr>
          <a:xfrm>
            <a:off x="1270000" y="3225800"/>
            <a:ext cx="10464800" cy="3302000"/>
          </a:xfrm>
          <a:prstGeom prst="rect">
            <a:avLst/>
          </a:prstGeom>
        </p:spPr>
        <p:txBody>
          <a:bodyPr/>
          <a:lstStyle/>
          <a:p>
            <a:r>
              <a:t>标题文本</a:t>
            </a:r>
          </a:p>
        </p:txBody>
      </p:sp>
      <p:sp>
        <p:nvSpPr>
          <p:cNvPr id="31" name="幻灯片编号"/>
          <p:cNvSpPr txBox="1">
            <a:spLocks noGrp="1"/>
          </p:cNvSpPr>
          <p:nvPr>
            <p:ph type="sldNum" sz="quarter" idx="2"/>
          </p:nvPr>
        </p:nvSpPr>
        <p:spPr>
          <a:prstGeom prst="rect">
            <a:avLst/>
          </a:prstGeom>
        </p:spPr>
        <p:txBody>
          <a:bodyPr/>
          <a:lstStyle/>
          <a:p>
            <a:fld id="{86CB4B4D-7CA3-9044-876B-883B54F8677D}" type="slidenum">
              <a:rPr/>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照片 - 垂直">
    <p:spTree>
      <p:nvGrpSpPr>
        <p:cNvPr id="1" name=""/>
        <p:cNvGrpSpPr/>
        <p:nvPr/>
      </p:nvGrpSpPr>
      <p:grpSpPr>
        <a:xfrm>
          <a:off x="0" y="0"/>
          <a:ext cx="0" cy="0"/>
          <a:chOff x="0" y="0"/>
          <a:chExt cx="0" cy="0"/>
        </a:xfrm>
      </p:grpSpPr>
      <p:sp>
        <p:nvSpPr>
          <p:cNvPr id="38" name="图像"/>
          <p:cNvSpPr>
            <a:spLocks noGrp="1"/>
          </p:cNvSpPr>
          <p:nvPr>
            <p:ph type="pic" sz="half" idx="13"/>
          </p:nvPr>
        </p:nvSpPr>
        <p:spPr>
          <a:xfrm>
            <a:off x="6718300" y="635000"/>
            <a:ext cx="5334000" cy="8216900"/>
          </a:xfrm>
          <a:prstGeom prst="rect">
            <a:avLst/>
          </a:prstGeom>
        </p:spPr>
        <p:txBody>
          <a:bodyPr lIns="91439" tIns="45719" rIns="91439" bIns="45719" anchor="t">
            <a:noAutofit/>
          </a:bodyPr>
          <a:lstStyle/>
          <a:p>
            <a:endParaRPr/>
          </a:p>
        </p:txBody>
      </p:sp>
      <p:sp>
        <p:nvSpPr>
          <p:cNvPr id="39" name="标题文本"/>
          <p:cNvSpPr txBox="1">
            <a:spLocks noGrp="1"/>
          </p:cNvSpPr>
          <p:nvPr>
            <p:ph type="title" hasCustomPrompt="1"/>
          </p:nvPr>
        </p:nvSpPr>
        <p:spPr>
          <a:xfrm>
            <a:off x="952500" y="635000"/>
            <a:ext cx="5334000" cy="3987800"/>
          </a:xfrm>
          <a:prstGeom prst="rect">
            <a:avLst/>
          </a:prstGeom>
        </p:spPr>
        <p:txBody>
          <a:bodyPr anchor="b"/>
          <a:lstStyle>
            <a:lvl1pPr>
              <a:defRPr sz="6000"/>
            </a:lvl1pPr>
          </a:lstStyle>
          <a:p>
            <a:r>
              <a:t>标题文本</a:t>
            </a:r>
          </a:p>
        </p:txBody>
      </p:sp>
      <p:sp>
        <p:nvSpPr>
          <p:cNvPr id="40" name="正文级别 1…"/>
          <p:cNvSpPr txBox="1">
            <a:spLocks noGrp="1"/>
          </p:cNvSpPr>
          <p:nvPr>
            <p:ph type="body" sz="quarter" idx="1" hasCustomPrompt="1"/>
          </p:nvPr>
        </p:nvSpPr>
        <p:spPr>
          <a:xfrm>
            <a:off x="952500" y="4724400"/>
            <a:ext cx="5334000" cy="4114800"/>
          </a:xfrm>
          <a:prstGeom prst="rect">
            <a:avLst/>
          </a:prstGeom>
        </p:spPr>
        <p:txBody>
          <a:bodyPr anchor="t"/>
          <a:lstStyle>
            <a:lvl1pPr marL="0" indent="0" algn="ctr">
              <a:spcBef>
                <a:spcPts val="0"/>
              </a:spcBef>
              <a:buSzTx/>
              <a:buNone/>
              <a:defRPr sz="3700"/>
            </a:lvl1pPr>
            <a:lvl2pPr marL="0" indent="228600" algn="ctr">
              <a:spcBef>
                <a:spcPts val="0"/>
              </a:spcBef>
              <a:buSzTx/>
              <a:buNone/>
              <a:defRPr sz="3700"/>
            </a:lvl2pPr>
            <a:lvl3pPr marL="0" indent="457200" algn="ctr">
              <a:spcBef>
                <a:spcPts val="0"/>
              </a:spcBef>
              <a:buSzTx/>
              <a:buNone/>
              <a:defRPr sz="3700"/>
            </a:lvl3pPr>
            <a:lvl4pPr marL="0" indent="685800" algn="ctr">
              <a:spcBef>
                <a:spcPts val="0"/>
              </a:spcBef>
              <a:buSzTx/>
              <a:buNone/>
              <a:defRPr sz="3700"/>
            </a:lvl4pPr>
            <a:lvl5pPr marL="0" indent="914400" algn="ctr">
              <a:spcBef>
                <a:spcPts val="0"/>
              </a:spcBef>
              <a:buSzTx/>
              <a:buNone/>
              <a:defRPr sz="3700"/>
            </a:lvl5pPr>
          </a:lstStyle>
          <a:p>
            <a:r>
              <a:t>正文级别 1</a:t>
            </a:r>
          </a:p>
          <a:p>
            <a:pPr lvl="1"/>
            <a:r>
              <a:t>正文级别 2</a:t>
            </a:r>
          </a:p>
          <a:p>
            <a:pPr lvl="2"/>
            <a:r>
              <a:t>正文级别 3</a:t>
            </a:r>
          </a:p>
          <a:p>
            <a:pPr lvl="3"/>
            <a:r>
              <a:t>正文级别 4</a:t>
            </a:r>
          </a:p>
          <a:p>
            <a:pPr lvl="4"/>
            <a:r>
              <a:t>正文级别 5</a:t>
            </a:r>
          </a:p>
        </p:txBody>
      </p:sp>
      <p:sp>
        <p:nvSpPr>
          <p:cNvPr id="41" name="幻灯片编号"/>
          <p:cNvSpPr txBox="1">
            <a:spLocks noGrp="1"/>
          </p:cNvSpPr>
          <p:nvPr>
            <p:ph type="sldNum" sz="quarter" idx="2"/>
          </p:nvPr>
        </p:nvSpPr>
        <p:spPr>
          <a:prstGeom prst="rect">
            <a:avLst/>
          </a:prstGeom>
        </p:spPr>
        <p:txBody>
          <a:bodyPr/>
          <a:lstStyle/>
          <a:p>
            <a:fld id="{86CB4B4D-7CA3-9044-876B-883B54F8677D}" type="slidenum">
              <a:rPr/>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标题 - 顶部对齐">
    <p:spTree>
      <p:nvGrpSpPr>
        <p:cNvPr id="1" name=""/>
        <p:cNvGrpSpPr/>
        <p:nvPr/>
      </p:nvGrpSpPr>
      <p:grpSpPr>
        <a:xfrm>
          <a:off x="0" y="0"/>
          <a:ext cx="0" cy="0"/>
          <a:chOff x="0" y="0"/>
          <a:chExt cx="0" cy="0"/>
        </a:xfrm>
      </p:grpSpPr>
      <p:sp>
        <p:nvSpPr>
          <p:cNvPr id="48" name="标题文本"/>
          <p:cNvSpPr txBox="1">
            <a:spLocks noGrp="1"/>
          </p:cNvSpPr>
          <p:nvPr>
            <p:ph type="title" hasCustomPrompt="1"/>
          </p:nvPr>
        </p:nvSpPr>
        <p:spPr>
          <a:prstGeom prst="rect">
            <a:avLst/>
          </a:prstGeom>
        </p:spPr>
        <p:txBody>
          <a:bodyPr/>
          <a:lstStyle/>
          <a:p>
            <a:r>
              <a:t>标题文本</a:t>
            </a:r>
          </a:p>
        </p:txBody>
      </p:sp>
      <p:sp>
        <p:nvSpPr>
          <p:cNvPr id="49" name="幻灯片编号"/>
          <p:cNvSpPr txBox="1">
            <a:spLocks noGrp="1"/>
          </p:cNvSpPr>
          <p:nvPr>
            <p:ph type="sldNum" sz="quarter" idx="2"/>
          </p:nvPr>
        </p:nvSpPr>
        <p:spPr>
          <a:prstGeom prst="rect">
            <a:avLst/>
          </a:prstGeom>
        </p:spPr>
        <p:txBody>
          <a:bodyPr/>
          <a:lstStyle/>
          <a:p>
            <a:fld id="{86CB4B4D-7CA3-9044-876B-883B54F8677D}" type="slidenum">
              <a:rPr/>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标题与项目符号">
    <p:spTree>
      <p:nvGrpSpPr>
        <p:cNvPr id="1" name=""/>
        <p:cNvGrpSpPr/>
        <p:nvPr/>
      </p:nvGrpSpPr>
      <p:grpSpPr>
        <a:xfrm>
          <a:off x="0" y="0"/>
          <a:ext cx="0" cy="0"/>
          <a:chOff x="0" y="0"/>
          <a:chExt cx="0" cy="0"/>
        </a:xfrm>
      </p:grpSpPr>
      <p:sp>
        <p:nvSpPr>
          <p:cNvPr id="56" name="标题文本"/>
          <p:cNvSpPr txBox="1">
            <a:spLocks noGrp="1"/>
          </p:cNvSpPr>
          <p:nvPr>
            <p:ph type="title" hasCustomPrompt="1"/>
          </p:nvPr>
        </p:nvSpPr>
        <p:spPr>
          <a:prstGeom prst="rect">
            <a:avLst/>
          </a:prstGeom>
        </p:spPr>
        <p:txBody>
          <a:bodyPr/>
          <a:lstStyle/>
          <a:p>
            <a:r>
              <a:t>标题文本</a:t>
            </a:r>
          </a:p>
        </p:txBody>
      </p:sp>
      <p:sp>
        <p:nvSpPr>
          <p:cNvPr id="57" name="正文级别 1…"/>
          <p:cNvSpPr txBox="1">
            <a:spLocks noGrp="1"/>
          </p:cNvSpPr>
          <p:nvPr>
            <p:ph type="body" idx="1" hasCustomPrompt="1"/>
          </p:nvPr>
        </p:nvSpPr>
        <p:spPr>
          <a:prstGeom prst="rect">
            <a:avLst/>
          </a:prstGeom>
        </p:spPr>
        <p:txBody>
          <a:bodyPr/>
          <a:lstStyle/>
          <a:p>
            <a:r>
              <a:t>正文级别 1</a:t>
            </a:r>
          </a:p>
          <a:p>
            <a:pPr lvl="1"/>
            <a:r>
              <a:t>正文级别 2</a:t>
            </a:r>
          </a:p>
          <a:p>
            <a:pPr lvl="2"/>
            <a:r>
              <a:t>正文级别 3</a:t>
            </a:r>
          </a:p>
          <a:p>
            <a:pPr lvl="3"/>
            <a:r>
              <a:t>正文级别 4</a:t>
            </a:r>
          </a:p>
          <a:p>
            <a:pPr lvl="4"/>
            <a:r>
              <a:t>正文级别 5</a:t>
            </a:r>
          </a:p>
        </p:txBody>
      </p:sp>
      <p:sp>
        <p:nvSpPr>
          <p:cNvPr id="58" name="幻灯片编号"/>
          <p:cNvSpPr txBox="1">
            <a:spLocks noGrp="1"/>
          </p:cNvSpPr>
          <p:nvPr>
            <p:ph type="sldNum" sz="quarter" idx="2"/>
          </p:nvPr>
        </p:nvSpPr>
        <p:spPr>
          <a:prstGeom prst="rect">
            <a:avLst/>
          </a:prstGeom>
        </p:spPr>
        <p:txBody>
          <a:bodyPr/>
          <a:lstStyle/>
          <a:p>
            <a:fld id="{86CB4B4D-7CA3-9044-876B-883B54F8677D}" type="slidenum">
              <a:rPr/>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标题、项目符号与照片">
    <p:spTree>
      <p:nvGrpSpPr>
        <p:cNvPr id="1" name=""/>
        <p:cNvGrpSpPr/>
        <p:nvPr/>
      </p:nvGrpSpPr>
      <p:grpSpPr>
        <a:xfrm>
          <a:off x="0" y="0"/>
          <a:ext cx="0" cy="0"/>
          <a:chOff x="0" y="0"/>
          <a:chExt cx="0" cy="0"/>
        </a:xfrm>
      </p:grpSpPr>
      <p:sp>
        <p:nvSpPr>
          <p:cNvPr id="65" name="图像"/>
          <p:cNvSpPr>
            <a:spLocks noGrp="1"/>
          </p:cNvSpPr>
          <p:nvPr>
            <p:ph type="pic" sz="half" idx="13"/>
          </p:nvPr>
        </p:nvSpPr>
        <p:spPr>
          <a:xfrm>
            <a:off x="6718300" y="2590800"/>
            <a:ext cx="5334000" cy="6286500"/>
          </a:xfrm>
          <a:prstGeom prst="rect">
            <a:avLst/>
          </a:prstGeom>
        </p:spPr>
        <p:txBody>
          <a:bodyPr lIns="91439" tIns="45719" rIns="91439" bIns="45719" anchor="t">
            <a:noAutofit/>
          </a:bodyPr>
          <a:lstStyle/>
          <a:p>
            <a:endParaRPr/>
          </a:p>
        </p:txBody>
      </p:sp>
      <p:sp>
        <p:nvSpPr>
          <p:cNvPr id="66" name="标题文本"/>
          <p:cNvSpPr txBox="1">
            <a:spLocks noGrp="1"/>
          </p:cNvSpPr>
          <p:nvPr>
            <p:ph type="title" hasCustomPrompt="1"/>
          </p:nvPr>
        </p:nvSpPr>
        <p:spPr>
          <a:prstGeom prst="rect">
            <a:avLst/>
          </a:prstGeom>
        </p:spPr>
        <p:txBody>
          <a:bodyPr/>
          <a:lstStyle/>
          <a:p>
            <a:r>
              <a:t>标题文本</a:t>
            </a:r>
          </a:p>
        </p:txBody>
      </p:sp>
      <p:sp>
        <p:nvSpPr>
          <p:cNvPr id="67" name="正文级别 1…"/>
          <p:cNvSpPr txBox="1">
            <a:spLocks noGrp="1"/>
          </p:cNvSpPr>
          <p:nvPr>
            <p:ph type="body" sz="half" idx="1" hasCustomPrompt="1"/>
          </p:nvPr>
        </p:nvSpPr>
        <p:spPr>
          <a:xfrm>
            <a:off x="952500" y="2590800"/>
            <a:ext cx="5334000" cy="6286500"/>
          </a:xfrm>
          <a:prstGeom prst="rect">
            <a:avLst/>
          </a:prstGeom>
        </p:spPr>
        <p:txBody>
          <a:bodyPr/>
          <a:lstStyle>
            <a:lvl1pPr marL="342900" indent="-342900">
              <a:spcBef>
                <a:spcPts val="3200"/>
              </a:spcBef>
              <a:defRPr sz="2800"/>
            </a:lvl1pPr>
            <a:lvl2pPr marL="685800" indent="-342900">
              <a:spcBef>
                <a:spcPts val="3200"/>
              </a:spcBef>
              <a:defRPr sz="2800"/>
            </a:lvl2pPr>
            <a:lvl3pPr marL="1028700" indent="-342900">
              <a:spcBef>
                <a:spcPts val="3200"/>
              </a:spcBef>
              <a:defRPr sz="2800"/>
            </a:lvl3pPr>
            <a:lvl4pPr marL="1371600" indent="-342900">
              <a:spcBef>
                <a:spcPts val="3200"/>
              </a:spcBef>
              <a:defRPr sz="2800"/>
            </a:lvl4pPr>
            <a:lvl5pPr marL="1714500" indent="-342900">
              <a:spcBef>
                <a:spcPts val="3200"/>
              </a:spcBef>
              <a:defRPr sz="2800"/>
            </a:lvl5pPr>
          </a:lstStyle>
          <a:p>
            <a:r>
              <a:t>正文级别 1</a:t>
            </a:r>
          </a:p>
          <a:p>
            <a:pPr lvl="1"/>
            <a:r>
              <a:t>正文级别 2</a:t>
            </a:r>
          </a:p>
          <a:p>
            <a:pPr lvl="2"/>
            <a:r>
              <a:t>正文级别 3</a:t>
            </a:r>
          </a:p>
          <a:p>
            <a:pPr lvl="3"/>
            <a:r>
              <a:t>正文级别 4</a:t>
            </a:r>
          </a:p>
          <a:p>
            <a:pPr lvl="4"/>
            <a:r>
              <a:t>正文级别 5</a:t>
            </a:r>
          </a:p>
        </p:txBody>
      </p:sp>
      <p:sp>
        <p:nvSpPr>
          <p:cNvPr id="68" name="幻灯片编号"/>
          <p:cNvSpPr txBox="1">
            <a:spLocks noGrp="1"/>
          </p:cNvSpPr>
          <p:nvPr>
            <p:ph type="sldNum" sz="quarter" idx="2"/>
          </p:nvPr>
        </p:nvSpPr>
        <p:spPr>
          <a:xfrm>
            <a:off x="6328884" y="9296400"/>
            <a:ext cx="340259" cy="342900"/>
          </a:xfrm>
          <a:prstGeom prst="rect">
            <a:avLst/>
          </a:prstGeom>
        </p:spPr>
        <p:txBody>
          <a:bodyPr/>
          <a:lstStyle>
            <a:lvl1pPr>
              <a:defRPr>
                <a:latin typeface="Helvetica Light"/>
                <a:ea typeface="Helvetica Light"/>
                <a:cs typeface="Helvetica Light"/>
                <a:sym typeface="Helvetica Light"/>
              </a:defRPr>
            </a:lvl1pPr>
          </a:lstStyle>
          <a:p>
            <a:fld id="{86CB4B4D-7CA3-9044-876B-883B54F8677D}" type="slidenum">
              <a:rPr/>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项目符号">
    <p:spTree>
      <p:nvGrpSpPr>
        <p:cNvPr id="1" name=""/>
        <p:cNvGrpSpPr/>
        <p:nvPr/>
      </p:nvGrpSpPr>
      <p:grpSpPr>
        <a:xfrm>
          <a:off x="0" y="0"/>
          <a:ext cx="0" cy="0"/>
          <a:chOff x="0" y="0"/>
          <a:chExt cx="0" cy="0"/>
        </a:xfrm>
      </p:grpSpPr>
      <p:sp>
        <p:nvSpPr>
          <p:cNvPr id="75" name="正文级别 1…"/>
          <p:cNvSpPr txBox="1">
            <a:spLocks noGrp="1"/>
          </p:cNvSpPr>
          <p:nvPr>
            <p:ph type="body" idx="1" hasCustomPrompt="1"/>
          </p:nvPr>
        </p:nvSpPr>
        <p:spPr>
          <a:xfrm>
            <a:off x="952500" y="1270000"/>
            <a:ext cx="11099800" cy="7213600"/>
          </a:xfrm>
          <a:prstGeom prst="rect">
            <a:avLst/>
          </a:prstGeom>
        </p:spPr>
        <p:txBody>
          <a:bodyPr/>
          <a:lstStyle/>
          <a:p>
            <a:r>
              <a:t>正文级别 1</a:t>
            </a:r>
          </a:p>
          <a:p>
            <a:pPr lvl="1"/>
            <a:r>
              <a:t>正文级别 2</a:t>
            </a:r>
          </a:p>
          <a:p>
            <a:pPr lvl="2"/>
            <a:r>
              <a:t>正文级别 3</a:t>
            </a:r>
          </a:p>
          <a:p>
            <a:pPr lvl="3"/>
            <a:r>
              <a:t>正文级别 4</a:t>
            </a:r>
          </a:p>
          <a:p>
            <a:pPr lvl="4"/>
            <a:r>
              <a:t>正文级别 5</a:t>
            </a:r>
          </a:p>
        </p:txBody>
      </p:sp>
      <p:sp>
        <p:nvSpPr>
          <p:cNvPr id="76" name="幻灯片编号"/>
          <p:cNvSpPr txBox="1">
            <a:spLocks noGrp="1"/>
          </p:cNvSpPr>
          <p:nvPr>
            <p:ph type="sldNum" sz="quarter" idx="2"/>
          </p:nvPr>
        </p:nvSpPr>
        <p:spPr>
          <a:prstGeom prst="rect">
            <a:avLst/>
          </a:prstGeom>
        </p:spPr>
        <p:txBody>
          <a:bodyPr/>
          <a:lstStyle/>
          <a:p>
            <a:fld id="{86CB4B4D-7CA3-9044-876B-883B54F8677D}" type="slidenum">
              <a:rPr/>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照片 - 3 联">
    <p:spTree>
      <p:nvGrpSpPr>
        <p:cNvPr id="1" name=""/>
        <p:cNvGrpSpPr/>
        <p:nvPr/>
      </p:nvGrpSpPr>
      <p:grpSpPr>
        <a:xfrm>
          <a:off x="0" y="0"/>
          <a:ext cx="0" cy="0"/>
          <a:chOff x="0" y="0"/>
          <a:chExt cx="0" cy="0"/>
        </a:xfrm>
      </p:grpSpPr>
      <p:sp>
        <p:nvSpPr>
          <p:cNvPr id="83" name="图像"/>
          <p:cNvSpPr>
            <a:spLocks noGrp="1"/>
          </p:cNvSpPr>
          <p:nvPr>
            <p:ph type="pic" sz="quarter" idx="13"/>
          </p:nvPr>
        </p:nvSpPr>
        <p:spPr>
          <a:xfrm>
            <a:off x="6718300" y="5092700"/>
            <a:ext cx="5334000" cy="3771900"/>
          </a:xfrm>
          <a:prstGeom prst="rect">
            <a:avLst/>
          </a:prstGeom>
        </p:spPr>
        <p:txBody>
          <a:bodyPr lIns="91439" tIns="45719" rIns="91439" bIns="45719" anchor="t">
            <a:noAutofit/>
          </a:bodyPr>
          <a:lstStyle/>
          <a:p>
            <a:endParaRPr/>
          </a:p>
        </p:txBody>
      </p:sp>
      <p:sp>
        <p:nvSpPr>
          <p:cNvPr id="84" name="图像"/>
          <p:cNvSpPr>
            <a:spLocks noGrp="1"/>
          </p:cNvSpPr>
          <p:nvPr>
            <p:ph type="pic" sz="quarter" idx="14"/>
          </p:nvPr>
        </p:nvSpPr>
        <p:spPr>
          <a:xfrm>
            <a:off x="6718300" y="889000"/>
            <a:ext cx="5334000" cy="3771900"/>
          </a:xfrm>
          <a:prstGeom prst="rect">
            <a:avLst/>
          </a:prstGeom>
        </p:spPr>
        <p:txBody>
          <a:bodyPr lIns="91439" tIns="45719" rIns="91439" bIns="45719" anchor="t">
            <a:noAutofit/>
          </a:bodyPr>
          <a:lstStyle/>
          <a:p>
            <a:endParaRPr/>
          </a:p>
        </p:txBody>
      </p:sp>
      <p:sp>
        <p:nvSpPr>
          <p:cNvPr id="85" name="图像"/>
          <p:cNvSpPr>
            <a:spLocks noGrp="1"/>
          </p:cNvSpPr>
          <p:nvPr>
            <p:ph type="pic" sz="half" idx="15"/>
          </p:nvPr>
        </p:nvSpPr>
        <p:spPr>
          <a:xfrm>
            <a:off x="952500" y="889000"/>
            <a:ext cx="5334000" cy="7975600"/>
          </a:xfrm>
          <a:prstGeom prst="rect">
            <a:avLst/>
          </a:prstGeom>
        </p:spPr>
        <p:txBody>
          <a:bodyPr lIns="91439" tIns="45719" rIns="91439" bIns="45719" anchor="t">
            <a:noAutofit/>
          </a:bodyPr>
          <a:lstStyle/>
          <a:p>
            <a:endParaRPr/>
          </a:p>
        </p:txBody>
      </p:sp>
      <p:sp>
        <p:nvSpPr>
          <p:cNvPr id="86" name="幻灯片编号"/>
          <p:cNvSpPr txBox="1">
            <a:spLocks noGrp="1"/>
          </p:cNvSpPr>
          <p:nvPr>
            <p:ph type="sldNum" sz="quarter" idx="2"/>
          </p:nvPr>
        </p:nvSpPr>
        <p:spPr>
          <a:prstGeom prst="rect">
            <a:avLst/>
          </a:prstGeom>
        </p:spPr>
        <p:txBody>
          <a:bodyPr/>
          <a:lstStyle/>
          <a:p>
            <a:fld id="{86CB4B4D-7CA3-9044-876B-883B54F8677D}" type="slidenum">
              <a:rPr/>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引文">
    <p:spTree>
      <p:nvGrpSpPr>
        <p:cNvPr id="1" name=""/>
        <p:cNvGrpSpPr/>
        <p:nvPr/>
      </p:nvGrpSpPr>
      <p:grpSpPr>
        <a:xfrm>
          <a:off x="0" y="0"/>
          <a:ext cx="0" cy="0"/>
          <a:chOff x="0" y="0"/>
          <a:chExt cx="0" cy="0"/>
        </a:xfrm>
      </p:grpSpPr>
      <p:sp>
        <p:nvSpPr>
          <p:cNvPr id="93" name="–Johnny Appleseed"/>
          <p:cNvSpPr txBox="1">
            <a:spLocks noGrp="1"/>
          </p:cNvSpPr>
          <p:nvPr>
            <p:ph type="body" sz="quarter" idx="13" hasCustomPrompt="1"/>
          </p:nvPr>
        </p:nvSpPr>
        <p:spPr>
          <a:xfrm>
            <a:off x="1270000" y="6362700"/>
            <a:ext cx="10464800" cy="461366"/>
          </a:xfrm>
          <a:prstGeom prst="rect">
            <a:avLst/>
          </a:prstGeom>
        </p:spPr>
        <p:txBody>
          <a:bodyPr anchor="t">
            <a:spAutoFit/>
          </a:bodyPr>
          <a:lstStyle>
            <a:lvl1pPr marL="0" indent="0" algn="ctr">
              <a:spcBef>
                <a:spcPts val="0"/>
              </a:spcBef>
              <a:buSzTx/>
              <a:buNone/>
              <a:defRPr sz="2400" i="1"/>
            </a:lvl1pPr>
          </a:lstStyle>
          <a:p>
            <a:r>
              <a:t>–Johnny Appleseed</a:t>
            </a:r>
          </a:p>
        </p:txBody>
      </p:sp>
      <p:sp>
        <p:nvSpPr>
          <p:cNvPr id="94" name="“在此键入引文。”"/>
          <p:cNvSpPr txBox="1">
            <a:spLocks noGrp="1"/>
          </p:cNvSpPr>
          <p:nvPr>
            <p:ph type="body" sz="quarter" idx="14" hasCustomPrompt="1"/>
          </p:nvPr>
        </p:nvSpPr>
        <p:spPr>
          <a:xfrm>
            <a:off x="1270000" y="4216400"/>
            <a:ext cx="10464800" cy="711201"/>
          </a:xfrm>
          <a:prstGeom prst="rect">
            <a:avLst/>
          </a:prstGeom>
        </p:spPr>
        <p:txBody>
          <a:bodyPr>
            <a:spAutoFit/>
          </a:bodyPr>
          <a:lstStyle>
            <a:lvl1pPr marL="0" indent="0" algn="ctr">
              <a:spcBef>
                <a:spcPts val="0"/>
              </a:spcBef>
              <a:buSzTx/>
              <a:buNone/>
              <a:defRPr sz="3400">
                <a:latin typeface="+mn-lt"/>
                <a:ea typeface="+mn-ea"/>
                <a:cs typeface="+mn-cs"/>
                <a:sym typeface="Helvetica Neue Medium" panose="02000503000000020004"/>
              </a:defRPr>
            </a:lvl1pPr>
          </a:lstStyle>
          <a:p>
            <a:r>
              <a:t>“在此键入引文。”</a:t>
            </a:r>
          </a:p>
        </p:txBody>
      </p:sp>
      <p:sp>
        <p:nvSpPr>
          <p:cNvPr id="95" name="幻灯片编号"/>
          <p:cNvSpPr txBox="1">
            <a:spLocks noGrp="1"/>
          </p:cNvSpPr>
          <p:nvPr>
            <p:ph type="sldNum" sz="quarter" idx="2"/>
          </p:nvPr>
        </p:nvSpPr>
        <p:spPr>
          <a:prstGeom prst="rect">
            <a:avLst/>
          </a:prstGeom>
        </p:spPr>
        <p:txBody>
          <a:bodyPr/>
          <a:lstStyle/>
          <a:p>
            <a:fld id="{86CB4B4D-7CA3-9044-876B-883B54F8677D}" type="slidenum">
              <a:rPr/>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照片">
    <p:spTree>
      <p:nvGrpSpPr>
        <p:cNvPr id="1" name=""/>
        <p:cNvGrpSpPr/>
        <p:nvPr/>
      </p:nvGrpSpPr>
      <p:grpSpPr>
        <a:xfrm>
          <a:off x="0" y="0"/>
          <a:ext cx="0" cy="0"/>
          <a:chOff x="0" y="0"/>
          <a:chExt cx="0" cy="0"/>
        </a:xfrm>
      </p:grpSpPr>
      <p:sp>
        <p:nvSpPr>
          <p:cNvPr id="102" name="图像"/>
          <p:cNvSpPr>
            <a:spLocks noGrp="1"/>
          </p:cNvSpPr>
          <p:nvPr>
            <p:ph type="pic" idx="13"/>
          </p:nvPr>
        </p:nvSpPr>
        <p:spPr>
          <a:xfrm>
            <a:off x="0" y="0"/>
            <a:ext cx="13004800" cy="9753600"/>
          </a:xfrm>
          <a:prstGeom prst="rect">
            <a:avLst/>
          </a:prstGeom>
        </p:spPr>
        <p:txBody>
          <a:bodyPr lIns="91439" tIns="45719" rIns="91439" bIns="45719" anchor="t">
            <a:noAutofit/>
          </a:bodyPr>
          <a:lstStyle/>
          <a:p>
            <a:endParaRPr/>
          </a:p>
        </p:txBody>
      </p:sp>
      <p:sp>
        <p:nvSpPr>
          <p:cNvPr id="103" name="幻灯片编号"/>
          <p:cNvSpPr txBox="1">
            <a:spLocks noGrp="1"/>
          </p:cNvSpPr>
          <p:nvPr>
            <p:ph type="sldNum" sz="quarter" idx="2"/>
          </p:nvPr>
        </p:nvSpPr>
        <p:spPr>
          <a:prstGeom prst="rect">
            <a:avLst/>
          </a:prstGeom>
        </p:spPr>
        <p:txBody>
          <a:bodyPr/>
          <a:lstStyle/>
          <a:p>
            <a:fld id="{86CB4B4D-7CA3-9044-876B-883B54F8677D}" type="slidenum">
              <a:rPr/>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空白">
    <p:spTree>
      <p:nvGrpSpPr>
        <p:cNvPr id="1" name=""/>
        <p:cNvGrpSpPr/>
        <p:nvPr/>
      </p:nvGrpSpPr>
      <p:grpSpPr>
        <a:xfrm>
          <a:off x="0" y="0"/>
          <a:ext cx="0" cy="0"/>
          <a:chOff x="0" y="0"/>
          <a:chExt cx="0" cy="0"/>
        </a:xfrm>
      </p:grpSpPr>
      <p:sp>
        <p:nvSpPr>
          <p:cNvPr id="110" name="幻灯片编号"/>
          <p:cNvSpPr txBox="1">
            <a:spLocks noGrp="1"/>
          </p:cNvSpPr>
          <p:nvPr>
            <p:ph type="sldNum" sz="quarter" idx="2"/>
          </p:nvPr>
        </p:nvSpPr>
        <p:spPr>
          <a:prstGeom prst="rect">
            <a:avLst/>
          </a:prstGeom>
        </p:spPr>
        <p:txBody>
          <a:bodyPr/>
          <a:lstStyle/>
          <a:p>
            <a:fld id="{86CB4B4D-7CA3-9044-876B-883B54F8677D}" type="slidenum">
              <a:rPr/>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smtClean="0"/>
              <a:t>单击此处编辑母版标题样式</a:t>
            </a:r>
            <a:endParaRPr kumimoji="1" lang="zh-CN" altLang="en-US"/>
          </a:p>
        </p:txBody>
      </p:sp>
      <p:sp>
        <p:nvSpPr>
          <p:cNvPr id="3" name="内容占位符 2"/>
          <p:cNvSpPr>
            <a:spLocks noGrp="1"/>
          </p:cNvSpPr>
          <p:nvPr>
            <p:ph idx="1"/>
          </p:nvPr>
        </p:nvSpPr>
        <p:spPr/>
        <p:txBody>
          <a:bodyPr/>
          <a:lstStyle/>
          <a:p>
            <a:pPr lvl="0"/>
            <a:r>
              <a:rPr kumimoji="1" lang="zh-CN" altLang="en-US" smtClean="0"/>
              <a:t>单击此处编辑母版文本样式</a:t>
            </a:r>
          </a:p>
          <a:p>
            <a:pPr lvl="1"/>
            <a:r>
              <a:rPr kumimoji="1" lang="zh-CN" altLang="en-US" smtClean="0"/>
              <a:t>二级</a:t>
            </a:r>
          </a:p>
          <a:p>
            <a:pPr lvl="2"/>
            <a:r>
              <a:rPr kumimoji="1" lang="zh-CN" altLang="en-US" smtClean="0"/>
              <a:t>三级</a:t>
            </a:r>
          </a:p>
          <a:p>
            <a:pPr lvl="3"/>
            <a:r>
              <a:rPr kumimoji="1" lang="zh-CN" altLang="en-US" smtClean="0"/>
              <a:t>四级</a:t>
            </a:r>
          </a:p>
          <a:p>
            <a:pPr lvl="4"/>
            <a:r>
              <a:rPr kumimoji="1" lang="zh-CN" altLang="en-US" smtClean="0"/>
              <a:t>五级</a:t>
            </a:r>
            <a:endParaRPr kumimoji="1" lang="zh-CN" altLang="en-US"/>
          </a:p>
        </p:txBody>
      </p:sp>
      <p:sp>
        <p:nvSpPr>
          <p:cNvPr id="4" name="日期占位符 3"/>
          <p:cNvSpPr>
            <a:spLocks noGrp="1"/>
          </p:cNvSpPr>
          <p:nvPr>
            <p:ph type="dt" sz="half" idx="10"/>
          </p:nvPr>
        </p:nvSpPr>
        <p:spPr>
          <a:xfrm>
            <a:off x="650240" y="9040143"/>
            <a:ext cx="3034453" cy="519289"/>
          </a:xfrm>
          <a:prstGeom prst="rect">
            <a:avLst/>
          </a:prstGeom>
        </p:spPr>
        <p:txBody>
          <a:bodyPr lIns="130046" tIns="65023" rIns="130046" bIns="65023"/>
          <a:lstStyle/>
          <a:p>
            <a:fld id="{4BF12F6A-CE4B-A24D-B2AA-9ED647100926}" type="datetimeFigureOut">
              <a:rPr kumimoji="1" lang="zh-CN" altLang="en-US" smtClean="0"/>
              <a:t>2020/10/17</a:t>
            </a:fld>
            <a:endParaRPr kumimoji="1" lang="zh-CN" altLang="en-US"/>
          </a:p>
        </p:txBody>
      </p:sp>
      <p:sp>
        <p:nvSpPr>
          <p:cNvPr id="5" name="页脚占位符 4"/>
          <p:cNvSpPr>
            <a:spLocks noGrp="1"/>
          </p:cNvSpPr>
          <p:nvPr>
            <p:ph type="ftr" sz="quarter" idx="11"/>
          </p:nvPr>
        </p:nvSpPr>
        <p:spPr>
          <a:xfrm>
            <a:off x="4443307" y="9040143"/>
            <a:ext cx="4118187" cy="519289"/>
          </a:xfrm>
          <a:prstGeom prst="rect">
            <a:avLst/>
          </a:prstGeom>
        </p:spPr>
        <p:txBody>
          <a:bodyPr lIns="130046" tIns="65023" rIns="130046" bIns="65023"/>
          <a:lstStyle/>
          <a:p>
            <a:endParaRPr kumimoji="1" lang="zh-CN" altLang="en-US"/>
          </a:p>
        </p:txBody>
      </p:sp>
      <p:sp>
        <p:nvSpPr>
          <p:cNvPr id="6" name="幻灯片编号占位符 5"/>
          <p:cNvSpPr>
            <a:spLocks noGrp="1"/>
          </p:cNvSpPr>
          <p:nvPr>
            <p:ph type="sldNum" sz="quarter" idx="12"/>
          </p:nvPr>
        </p:nvSpPr>
        <p:spPr>
          <a:xfrm>
            <a:off x="6337536" y="9296400"/>
            <a:ext cx="322955" cy="348813"/>
          </a:xfrm>
        </p:spPr>
        <p:txBody>
          <a:bodyPr/>
          <a:lstStyle/>
          <a:p>
            <a:fld id="{56CFAAE8-2406-8747-99CA-FF88D1268712}" type="slidenum">
              <a:rPr kumimoji="1" lang="zh-CN" altLang="en-US" smtClean="0"/>
              <a:t>‹#›</a:t>
            </a:fld>
            <a:endParaRPr kumimoji="1" lang="zh-CN" altLang="en-US"/>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标题文本"/>
          <p:cNvSpPr txBox="1">
            <a:spLocks noGrp="1"/>
          </p:cNvSpPr>
          <p:nvPr>
            <p:ph type="title"/>
          </p:nvPr>
        </p:nvSpPr>
        <p:spPr>
          <a:xfrm>
            <a:off x="952500" y="254000"/>
            <a:ext cx="11099800" cy="2159000"/>
          </a:xfrm>
          <a:prstGeom prst="rect">
            <a:avLst/>
          </a:prstGeom>
          <a:ln w="12700">
            <a:miter lim="400000"/>
          </a:ln>
        </p:spPr>
        <p:txBody>
          <a:bodyPr lIns="50800" tIns="50800" rIns="50800" bIns="50800" anchor="ctr">
            <a:normAutofit/>
          </a:bodyPr>
          <a:lstStyle/>
          <a:p>
            <a:r>
              <a:t>标题文本</a:t>
            </a:r>
          </a:p>
        </p:txBody>
      </p:sp>
      <p:sp>
        <p:nvSpPr>
          <p:cNvPr id="3" name="正文级别 1…"/>
          <p:cNvSpPr txBox="1">
            <a:spLocks noGrp="1"/>
          </p:cNvSpPr>
          <p:nvPr>
            <p:ph type="body" idx="1"/>
          </p:nvPr>
        </p:nvSpPr>
        <p:spPr>
          <a:xfrm>
            <a:off x="952500" y="2590800"/>
            <a:ext cx="11099800" cy="6286500"/>
          </a:xfrm>
          <a:prstGeom prst="rect">
            <a:avLst/>
          </a:prstGeom>
          <a:ln w="12700">
            <a:miter lim="400000"/>
          </a:ln>
        </p:spPr>
        <p:txBody>
          <a:bodyPr lIns="50800" tIns="50800" rIns="50800" bIns="50800" anchor="ctr">
            <a:normAutofit/>
          </a:bodyPr>
          <a:lstStyle/>
          <a:p>
            <a:r>
              <a:t>正文级别 1</a:t>
            </a:r>
          </a:p>
          <a:p>
            <a:pPr lvl="1"/>
            <a:r>
              <a:t>正文级别 2</a:t>
            </a:r>
          </a:p>
          <a:p>
            <a:pPr lvl="2"/>
            <a:r>
              <a:t>正文级别 3</a:t>
            </a:r>
          </a:p>
          <a:p>
            <a:pPr lvl="3"/>
            <a:r>
              <a:t>正文级别 4</a:t>
            </a:r>
          </a:p>
          <a:p>
            <a:pPr lvl="4"/>
            <a:r>
              <a:t>正文级别 5</a:t>
            </a:r>
          </a:p>
        </p:txBody>
      </p:sp>
      <p:sp>
        <p:nvSpPr>
          <p:cNvPr id="4" name="幻灯片编号"/>
          <p:cNvSpPr txBox="1">
            <a:spLocks noGrp="1"/>
          </p:cNvSpPr>
          <p:nvPr>
            <p:ph type="sldNum" sz="quarter" idx="2"/>
          </p:nvPr>
        </p:nvSpPr>
        <p:spPr>
          <a:xfrm>
            <a:off x="6328884" y="9296400"/>
            <a:ext cx="340259" cy="324306"/>
          </a:xfrm>
          <a:prstGeom prst="rect">
            <a:avLst/>
          </a:prstGeom>
          <a:ln w="12700">
            <a:miter lim="400000"/>
          </a:ln>
        </p:spPr>
        <p:txBody>
          <a:bodyPr wrap="none" lIns="50800" tIns="50800" rIns="50800" bIns="50800">
            <a:spAutoFit/>
          </a:bodyPr>
          <a:lstStyle>
            <a:lvl1pPr>
              <a:defRPr sz="1600" b="0">
                <a:latin typeface="Helvetica Neue Light" panose="02000503000000020004"/>
                <a:ea typeface="Helvetica Neue Light" panose="02000503000000020004"/>
                <a:cs typeface="Helvetica Neue Light" panose="02000503000000020004"/>
                <a:sym typeface="Helvetica Neue Light" panose="02000503000000020004"/>
              </a:defRPr>
            </a:lvl1pPr>
          </a:lstStyle>
          <a:p>
            <a:fld id="{86CB4B4D-7CA3-9044-876B-883B54F8677D}" type="slidenum">
              <a:rPr/>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ransition spd="med"/>
  <p:txStyles>
    <p:titleStyle>
      <a:lvl1pPr marL="0" marR="0" indent="0" algn="ctr" defTabSz="584200" rtl="0" latinLnBrk="0">
        <a:lnSpc>
          <a:spcPct val="100000"/>
        </a:lnSpc>
        <a:spcBef>
          <a:spcPts val="0"/>
        </a:spcBef>
        <a:spcAft>
          <a:spcPts val="0"/>
        </a:spcAft>
        <a:buClrTx/>
        <a:buSzTx/>
        <a:buFontTx/>
        <a:buNone/>
        <a:defRPr sz="8000" b="0" i="0" u="none" strike="noStrike" cap="none" spc="0" baseline="0">
          <a:ln>
            <a:noFill/>
          </a:ln>
          <a:solidFill>
            <a:srgbClr val="000000"/>
          </a:solidFill>
          <a:uFillTx/>
          <a:latin typeface="+mn-lt"/>
          <a:ea typeface="+mn-ea"/>
          <a:cs typeface="+mn-cs"/>
          <a:sym typeface="Helvetica Neue Medium" panose="02000503000000020004"/>
        </a:defRPr>
      </a:lvl1pPr>
      <a:lvl2pPr marL="0" marR="0" indent="228600" algn="ctr" defTabSz="584200" rtl="0" latinLnBrk="0">
        <a:lnSpc>
          <a:spcPct val="100000"/>
        </a:lnSpc>
        <a:spcBef>
          <a:spcPts val="0"/>
        </a:spcBef>
        <a:spcAft>
          <a:spcPts val="0"/>
        </a:spcAft>
        <a:buClrTx/>
        <a:buSzTx/>
        <a:buFontTx/>
        <a:buNone/>
        <a:defRPr sz="8000" b="0" i="0" u="none" strike="noStrike" cap="none" spc="0" baseline="0">
          <a:ln>
            <a:noFill/>
          </a:ln>
          <a:solidFill>
            <a:srgbClr val="000000"/>
          </a:solidFill>
          <a:uFillTx/>
          <a:latin typeface="+mn-lt"/>
          <a:ea typeface="+mn-ea"/>
          <a:cs typeface="+mn-cs"/>
          <a:sym typeface="Helvetica Neue Medium" panose="02000503000000020004"/>
        </a:defRPr>
      </a:lvl2pPr>
      <a:lvl3pPr marL="0" marR="0" indent="457200" algn="ctr" defTabSz="584200" rtl="0" latinLnBrk="0">
        <a:lnSpc>
          <a:spcPct val="100000"/>
        </a:lnSpc>
        <a:spcBef>
          <a:spcPts val="0"/>
        </a:spcBef>
        <a:spcAft>
          <a:spcPts val="0"/>
        </a:spcAft>
        <a:buClrTx/>
        <a:buSzTx/>
        <a:buFontTx/>
        <a:buNone/>
        <a:defRPr sz="8000" b="0" i="0" u="none" strike="noStrike" cap="none" spc="0" baseline="0">
          <a:ln>
            <a:noFill/>
          </a:ln>
          <a:solidFill>
            <a:srgbClr val="000000"/>
          </a:solidFill>
          <a:uFillTx/>
          <a:latin typeface="+mn-lt"/>
          <a:ea typeface="+mn-ea"/>
          <a:cs typeface="+mn-cs"/>
          <a:sym typeface="Helvetica Neue Medium" panose="02000503000000020004"/>
        </a:defRPr>
      </a:lvl3pPr>
      <a:lvl4pPr marL="0" marR="0" indent="685800" algn="ctr" defTabSz="584200" rtl="0" latinLnBrk="0">
        <a:lnSpc>
          <a:spcPct val="100000"/>
        </a:lnSpc>
        <a:spcBef>
          <a:spcPts val="0"/>
        </a:spcBef>
        <a:spcAft>
          <a:spcPts val="0"/>
        </a:spcAft>
        <a:buClrTx/>
        <a:buSzTx/>
        <a:buFontTx/>
        <a:buNone/>
        <a:defRPr sz="8000" b="0" i="0" u="none" strike="noStrike" cap="none" spc="0" baseline="0">
          <a:ln>
            <a:noFill/>
          </a:ln>
          <a:solidFill>
            <a:srgbClr val="000000"/>
          </a:solidFill>
          <a:uFillTx/>
          <a:latin typeface="+mn-lt"/>
          <a:ea typeface="+mn-ea"/>
          <a:cs typeface="+mn-cs"/>
          <a:sym typeface="Helvetica Neue Medium" panose="02000503000000020004"/>
        </a:defRPr>
      </a:lvl4pPr>
      <a:lvl5pPr marL="0" marR="0" indent="914400" algn="ctr" defTabSz="584200" rtl="0" latinLnBrk="0">
        <a:lnSpc>
          <a:spcPct val="100000"/>
        </a:lnSpc>
        <a:spcBef>
          <a:spcPts val="0"/>
        </a:spcBef>
        <a:spcAft>
          <a:spcPts val="0"/>
        </a:spcAft>
        <a:buClrTx/>
        <a:buSzTx/>
        <a:buFontTx/>
        <a:buNone/>
        <a:defRPr sz="8000" b="0" i="0" u="none" strike="noStrike" cap="none" spc="0" baseline="0">
          <a:ln>
            <a:noFill/>
          </a:ln>
          <a:solidFill>
            <a:srgbClr val="000000"/>
          </a:solidFill>
          <a:uFillTx/>
          <a:latin typeface="+mn-lt"/>
          <a:ea typeface="+mn-ea"/>
          <a:cs typeface="+mn-cs"/>
          <a:sym typeface="Helvetica Neue Medium" panose="02000503000000020004"/>
        </a:defRPr>
      </a:lvl5pPr>
      <a:lvl6pPr marL="0" marR="0" indent="1143000" algn="ctr" defTabSz="584200" rtl="0" latinLnBrk="0">
        <a:lnSpc>
          <a:spcPct val="100000"/>
        </a:lnSpc>
        <a:spcBef>
          <a:spcPts val="0"/>
        </a:spcBef>
        <a:spcAft>
          <a:spcPts val="0"/>
        </a:spcAft>
        <a:buClrTx/>
        <a:buSzTx/>
        <a:buFontTx/>
        <a:buNone/>
        <a:defRPr sz="8000" b="0" i="0" u="none" strike="noStrike" cap="none" spc="0" baseline="0">
          <a:ln>
            <a:noFill/>
          </a:ln>
          <a:solidFill>
            <a:srgbClr val="000000"/>
          </a:solidFill>
          <a:uFillTx/>
          <a:latin typeface="+mn-lt"/>
          <a:ea typeface="+mn-ea"/>
          <a:cs typeface="+mn-cs"/>
          <a:sym typeface="Helvetica Neue Medium" panose="02000503000000020004"/>
        </a:defRPr>
      </a:lvl6pPr>
      <a:lvl7pPr marL="0" marR="0" indent="1371600" algn="ctr" defTabSz="584200" rtl="0" latinLnBrk="0">
        <a:lnSpc>
          <a:spcPct val="100000"/>
        </a:lnSpc>
        <a:spcBef>
          <a:spcPts val="0"/>
        </a:spcBef>
        <a:spcAft>
          <a:spcPts val="0"/>
        </a:spcAft>
        <a:buClrTx/>
        <a:buSzTx/>
        <a:buFontTx/>
        <a:buNone/>
        <a:defRPr sz="8000" b="0" i="0" u="none" strike="noStrike" cap="none" spc="0" baseline="0">
          <a:ln>
            <a:noFill/>
          </a:ln>
          <a:solidFill>
            <a:srgbClr val="000000"/>
          </a:solidFill>
          <a:uFillTx/>
          <a:latin typeface="+mn-lt"/>
          <a:ea typeface="+mn-ea"/>
          <a:cs typeface="+mn-cs"/>
          <a:sym typeface="Helvetica Neue Medium" panose="02000503000000020004"/>
        </a:defRPr>
      </a:lvl7pPr>
      <a:lvl8pPr marL="0" marR="0" indent="1600200" algn="ctr" defTabSz="584200" rtl="0" latinLnBrk="0">
        <a:lnSpc>
          <a:spcPct val="100000"/>
        </a:lnSpc>
        <a:spcBef>
          <a:spcPts val="0"/>
        </a:spcBef>
        <a:spcAft>
          <a:spcPts val="0"/>
        </a:spcAft>
        <a:buClrTx/>
        <a:buSzTx/>
        <a:buFontTx/>
        <a:buNone/>
        <a:defRPr sz="8000" b="0" i="0" u="none" strike="noStrike" cap="none" spc="0" baseline="0">
          <a:ln>
            <a:noFill/>
          </a:ln>
          <a:solidFill>
            <a:srgbClr val="000000"/>
          </a:solidFill>
          <a:uFillTx/>
          <a:latin typeface="+mn-lt"/>
          <a:ea typeface="+mn-ea"/>
          <a:cs typeface="+mn-cs"/>
          <a:sym typeface="Helvetica Neue Medium" panose="02000503000000020004"/>
        </a:defRPr>
      </a:lvl8pPr>
      <a:lvl9pPr marL="0" marR="0" indent="1828800" algn="ctr" defTabSz="584200" rtl="0" latinLnBrk="0">
        <a:lnSpc>
          <a:spcPct val="100000"/>
        </a:lnSpc>
        <a:spcBef>
          <a:spcPts val="0"/>
        </a:spcBef>
        <a:spcAft>
          <a:spcPts val="0"/>
        </a:spcAft>
        <a:buClrTx/>
        <a:buSzTx/>
        <a:buFontTx/>
        <a:buNone/>
        <a:defRPr sz="8000" b="0" i="0" u="none" strike="noStrike" cap="none" spc="0" baseline="0">
          <a:ln>
            <a:noFill/>
          </a:ln>
          <a:solidFill>
            <a:srgbClr val="000000"/>
          </a:solidFill>
          <a:uFillTx/>
          <a:latin typeface="+mn-lt"/>
          <a:ea typeface="+mn-ea"/>
          <a:cs typeface="+mn-cs"/>
          <a:sym typeface="Helvetica Neue Medium" panose="02000503000000020004"/>
        </a:defRPr>
      </a:lvl9pPr>
    </p:titleStyle>
    <p:bodyStyle>
      <a:lvl1pPr marL="4445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1pPr>
      <a:lvl2pPr marL="8890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2pPr>
      <a:lvl3pPr marL="13335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3pPr>
      <a:lvl4pPr marL="17780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4pPr>
      <a:lvl5pPr marL="22225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5pPr>
      <a:lvl6pPr marL="26670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6pPr>
      <a:lvl7pPr marL="31115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7pPr>
      <a:lvl8pPr marL="35560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8pPr>
      <a:lvl9pPr marL="40005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9pPr>
    </p:bodyStyle>
    <p:otherStyle>
      <a:lvl1pPr marL="0" marR="0" indent="0" algn="ctr" defTabSz="584200" rtl="0" latinLnBrk="0">
        <a:lnSpc>
          <a:spcPct val="100000"/>
        </a:lnSpc>
        <a:spcBef>
          <a:spcPts val="0"/>
        </a:spcBef>
        <a:spcAft>
          <a:spcPts val="0"/>
        </a:spcAft>
        <a:buClrTx/>
        <a:buSzTx/>
        <a:buFontTx/>
        <a:buNone/>
        <a:defRPr sz="1600" b="0" i="0" u="none" strike="noStrike" cap="none" spc="0" baseline="0">
          <a:ln>
            <a:noFill/>
          </a:ln>
          <a:solidFill>
            <a:schemeClr val="tx1"/>
          </a:solidFill>
          <a:uFillTx/>
          <a:latin typeface="+mn-lt"/>
          <a:ea typeface="+mn-ea"/>
          <a:cs typeface="+mn-cs"/>
          <a:sym typeface="Helvetica Neue Light" panose="02000503000000020004"/>
        </a:defRPr>
      </a:lvl1pPr>
      <a:lvl2pPr marL="0" marR="0" indent="228600" algn="ctr" defTabSz="584200" rtl="0" latinLnBrk="0">
        <a:lnSpc>
          <a:spcPct val="100000"/>
        </a:lnSpc>
        <a:spcBef>
          <a:spcPts val="0"/>
        </a:spcBef>
        <a:spcAft>
          <a:spcPts val="0"/>
        </a:spcAft>
        <a:buClrTx/>
        <a:buSzTx/>
        <a:buFontTx/>
        <a:buNone/>
        <a:defRPr sz="1600" b="0" i="0" u="none" strike="noStrike" cap="none" spc="0" baseline="0">
          <a:ln>
            <a:noFill/>
          </a:ln>
          <a:solidFill>
            <a:schemeClr val="tx1"/>
          </a:solidFill>
          <a:uFillTx/>
          <a:latin typeface="+mn-lt"/>
          <a:ea typeface="+mn-ea"/>
          <a:cs typeface="+mn-cs"/>
          <a:sym typeface="Helvetica Neue Light" panose="02000503000000020004"/>
        </a:defRPr>
      </a:lvl2pPr>
      <a:lvl3pPr marL="0" marR="0" indent="457200" algn="ctr" defTabSz="584200" rtl="0" latinLnBrk="0">
        <a:lnSpc>
          <a:spcPct val="100000"/>
        </a:lnSpc>
        <a:spcBef>
          <a:spcPts val="0"/>
        </a:spcBef>
        <a:spcAft>
          <a:spcPts val="0"/>
        </a:spcAft>
        <a:buClrTx/>
        <a:buSzTx/>
        <a:buFontTx/>
        <a:buNone/>
        <a:defRPr sz="1600" b="0" i="0" u="none" strike="noStrike" cap="none" spc="0" baseline="0">
          <a:ln>
            <a:noFill/>
          </a:ln>
          <a:solidFill>
            <a:schemeClr val="tx1"/>
          </a:solidFill>
          <a:uFillTx/>
          <a:latin typeface="+mn-lt"/>
          <a:ea typeface="+mn-ea"/>
          <a:cs typeface="+mn-cs"/>
          <a:sym typeface="Helvetica Neue Light" panose="02000503000000020004"/>
        </a:defRPr>
      </a:lvl3pPr>
      <a:lvl4pPr marL="0" marR="0" indent="685800" algn="ctr" defTabSz="584200" rtl="0" latinLnBrk="0">
        <a:lnSpc>
          <a:spcPct val="100000"/>
        </a:lnSpc>
        <a:spcBef>
          <a:spcPts val="0"/>
        </a:spcBef>
        <a:spcAft>
          <a:spcPts val="0"/>
        </a:spcAft>
        <a:buClrTx/>
        <a:buSzTx/>
        <a:buFontTx/>
        <a:buNone/>
        <a:defRPr sz="1600" b="0" i="0" u="none" strike="noStrike" cap="none" spc="0" baseline="0">
          <a:ln>
            <a:noFill/>
          </a:ln>
          <a:solidFill>
            <a:schemeClr val="tx1"/>
          </a:solidFill>
          <a:uFillTx/>
          <a:latin typeface="+mn-lt"/>
          <a:ea typeface="+mn-ea"/>
          <a:cs typeface="+mn-cs"/>
          <a:sym typeface="Helvetica Neue Light" panose="02000503000000020004"/>
        </a:defRPr>
      </a:lvl4pPr>
      <a:lvl5pPr marL="0" marR="0" indent="914400" algn="ctr" defTabSz="584200" rtl="0" latinLnBrk="0">
        <a:lnSpc>
          <a:spcPct val="100000"/>
        </a:lnSpc>
        <a:spcBef>
          <a:spcPts val="0"/>
        </a:spcBef>
        <a:spcAft>
          <a:spcPts val="0"/>
        </a:spcAft>
        <a:buClrTx/>
        <a:buSzTx/>
        <a:buFontTx/>
        <a:buNone/>
        <a:defRPr sz="1600" b="0" i="0" u="none" strike="noStrike" cap="none" spc="0" baseline="0">
          <a:ln>
            <a:noFill/>
          </a:ln>
          <a:solidFill>
            <a:schemeClr val="tx1"/>
          </a:solidFill>
          <a:uFillTx/>
          <a:latin typeface="+mn-lt"/>
          <a:ea typeface="+mn-ea"/>
          <a:cs typeface="+mn-cs"/>
          <a:sym typeface="Helvetica Neue Light" panose="02000503000000020004"/>
        </a:defRPr>
      </a:lvl5pPr>
      <a:lvl6pPr marL="0" marR="0" indent="1143000" algn="ctr" defTabSz="584200" rtl="0" latinLnBrk="0">
        <a:lnSpc>
          <a:spcPct val="100000"/>
        </a:lnSpc>
        <a:spcBef>
          <a:spcPts val="0"/>
        </a:spcBef>
        <a:spcAft>
          <a:spcPts val="0"/>
        </a:spcAft>
        <a:buClrTx/>
        <a:buSzTx/>
        <a:buFontTx/>
        <a:buNone/>
        <a:defRPr sz="1600" b="0" i="0" u="none" strike="noStrike" cap="none" spc="0" baseline="0">
          <a:ln>
            <a:noFill/>
          </a:ln>
          <a:solidFill>
            <a:schemeClr val="tx1"/>
          </a:solidFill>
          <a:uFillTx/>
          <a:latin typeface="+mn-lt"/>
          <a:ea typeface="+mn-ea"/>
          <a:cs typeface="+mn-cs"/>
          <a:sym typeface="Helvetica Neue Light" panose="02000503000000020004"/>
        </a:defRPr>
      </a:lvl6pPr>
      <a:lvl7pPr marL="0" marR="0" indent="1371600" algn="ctr" defTabSz="584200" rtl="0" latinLnBrk="0">
        <a:lnSpc>
          <a:spcPct val="100000"/>
        </a:lnSpc>
        <a:spcBef>
          <a:spcPts val="0"/>
        </a:spcBef>
        <a:spcAft>
          <a:spcPts val="0"/>
        </a:spcAft>
        <a:buClrTx/>
        <a:buSzTx/>
        <a:buFontTx/>
        <a:buNone/>
        <a:defRPr sz="1600" b="0" i="0" u="none" strike="noStrike" cap="none" spc="0" baseline="0">
          <a:ln>
            <a:noFill/>
          </a:ln>
          <a:solidFill>
            <a:schemeClr val="tx1"/>
          </a:solidFill>
          <a:uFillTx/>
          <a:latin typeface="+mn-lt"/>
          <a:ea typeface="+mn-ea"/>
          <a:cs typeface="+mn-cs"/>
          <a:sym typeface="Helvetica Neue Light" panose="02000503000000020004"/>
        </a:defRPr>
      </a:lvl7pPr>
      <a:lvl8pPr marL="0" marR="0" indent="1600200" algn="ctr" defTabSz="584200" rtl="0" latinLnBrk="0">
        <a:lnSpc>
          <a:spcPct val="100000"/>
        </a:lnSpc>
        <a:spcBef>
          <a:spcPts val="0"/>
        </a:spcBef>
        <a:spcAft>
          <a:spcPts val="0"/>
        </a:spcAft>
        <a:buClrTx/>
        <a:buSzTx/>
        <a:buFontTx/>
        <a:buNone/>
        <a:defRPr sz="1600" b="0" i="0" u="none" strike="noStrike" cap="none" spc="0" baseline="0">
          <a:ln>
            <a:noFill/>
          </a:ln>
          <a:solidFill>
            <a:schemeClr val="tx1"/>
          </a:solidFill>
          <a:uFillTx/>
          <a:latin typeface="+mn-lt"/>
          <a:ea typeface="+mn-ea"/>
          <a:cs typeface="+mn-cs"/>
          <a:sym typeface="Helvetica Neue Light" panose="02000503000000020004"/>
        </a:defRPr>
      </a:lvl8pPr>
      <a:lvl9pPr marL="0" marR="0" indent="1828800" algn="ctr" defTabSz="584200" rtl="0" latinLnBrk="0">
        <a:lnSpc>
          <a:spcPct val="100000"/>
        </a:lnSpc>
        <a:spcBef>
          <a:spcPts val="0"/>
        </a:spcBef>
        <a:spcAft>
          <a:spcPts val="0"/>
        </a:spcAft>
        <a:buClrTx/>
        <a:buSzTx/>
        <a:buFontTx/>
        <a:buNone/>
        <a:defRPr sz="1600" b="0" i="0" u="none" strike="noStrike" cap="none" spc="0" baseline="0">
          <a:ln>
            <a:noFill/>
          </a:ln>
          <a:solidFill>
            <a:schemeClr val="tx1"/>
          </a:solidFill>
          <a:uFillTx/>
          <a:latin typeface="+mn-lt"/>
          <a:ea typeface="+mn-ea"/>
          <a:cs typeface="+mn-cs"/>
          <a:sym typeface="Helvetica Neue Light" panose="02000503000000020004"/>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hyperlink" Target="http://www.zdic.net/z/28/js/9910.htm" TargetMode="External"/><Relationship Id="rId2" Type="http://schemas.openxmlformats.org/officeDocument/2006/relationships/hyperlink" Target="http://www.yes-chinese.com/tzg/" TargetMode="Externa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8" Type="http://schemas.openxmlformats.org/officeDocument/2006/relationships/image" Target="../media/image13.jpeg"/><Relationship Id="rId13" Type="http://schemas.openxmlformats.org/officeDocument/2006/relationships/image" Target="../media/image17.jpeg"/><Relationship Id="rId3" Type="http://schemas.openxmlformats.org/officeDocument/2006/relationships/image" Target="../media/image9.GIF"/><Relationship Id="rId7" Type="http://schemas.openxmlformats.org/officeDocument/2006/relationships/image" Target="../media/image12.jpeg"/><Relationship Id="rId12" Type="http://schemas.openxmlformats.org/officeDocument/2006/relationships/image" Target="../media/image16.jpeg"/><Relationship Id="rId2" Type="http://schemas.openxmlformats.org/officeDocument/2006/relationships/image" Target="../media/image8.GIF"/><Relationship Id="rId1" Type="http://schemas.openxmlformats.org/officeDocument/2006/relationships/slideLayout" Target="../slideLayouts/slideLayout6.xml"/><Relationship Id="rId6" Type="http://schemas.openxmlformats.org/officeDocument/2006/relationships/image" Target="../media/image11.GIF"/><Relationship Id="rId11" Type="http://schemas.openxmlformats.org/officeDocument/2006/relationships/image" Target="../media/image15.jpeg"/><Relationship Id="rId5" Type="http://schemas.microsoft.com/office/2007/relationships/hdphoto" Target="../media/hdphoto1.wdp"/><Relationship Id="rId10" Type="http://schemas.microsoft.com/office/2007/relationships/hdphoto" Target="../media/hdphoto2.wdp"/><Relationship Id="rId4" Type="http://schemas.openxmlformats.org/officeDocument/2006/relationships/image" Target="../media/image10.png"/><Relationship Id="rId9" Type="http://schemas.openxmlformats.org/officeDocument/2006/relationships/image" Target="../media/image1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6.xml"/><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7" Type="http://schemas.openxmlformats.org/officeDocument/2006/relationships/image" Target="../media/image26.jpeg"/><Relationship Id="rId2" Type="http://schemas.openxmlformats.org/officeDocument/2006/relationships/image" Target="../media/image21.jpeg"/><Relationship Id="rId1" Type="http://schemas.openxmlformats.org/officeDocument/2006/relationships/slideLayout" Target="../slideLayouts/slideLayout6.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6.xml"/><Relationship Id="rId4" Type="http://schemas.openxmlformats.org/officeDocument/2006/relationships/image" Target="../media/image29.GIF"/></Relationships>
</file>

<file path=ppt/slides/_rels/slide2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GIF"/><Relationship Id="rId1" Type="http://schemas.openxmlformats.org/officeDocument/2006/relationships/slideLayout" Target="../slideLayouts/slideLayout6.xml"/><Relationship Id="rId4" Type="http://schemas.openxmlformats.org/officeDocument/2006/relationships/image" Target="../media/image32.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 name="A brief self-introduction"/>
          <p:cNvSpPr txBox="1">
            <a:spLocks noGrp="1"/>
          </p:cNvSpPr>
          <p:nvPr>
            <p:ph type="title"/>
          </p:nvPr>
        </p:nvSpPr>
        <p:spPr>
          <a:xfrm>
            <a:off x="952500" y="254000"/>
            <a:ext cx="11099800" cy="939602"/>
          </a:xfrm>
          <a:prstGeom prst="rect">
            <a:avLst/>
          </a:prstGeom>
        </p:spPr>
        <p:txBody>
          <a:bodyPr/>
          <a:lstStyle>
            <a:lvl1pPr defTabSz="397510">
              <a:defRPr sz="5440"/>
            </a:lvl1pPr>
          </a:lstStyle>
          <a:p>
            <a:r>
              <a:rPr dirty="0"/>
              <a:t>A brief self-introduction</a:t>
            </a:r>
          </a:p>
        </p:txBody>
      </p:sp>
      <p:sp>
        <p:nvSpPr>
          <p:cNvPr id="120" name="大家  好！…"/>
          <p:cNvSpPr txBox="1">
            <a:spLocks noGrp="1"/>
          </p:cNvSpPr>
          <p:nvPr>
            <p:ph type="body" sz="half" idx="1"/>
          </p:nvPr>
        </p:nvSpPr>
        <p:spPr>
          <a:xfrm>
            <a:off x="774700" y="1003299"/>
            <a:ext cx="7882384" cy="6160791"/>
          </a:xfrm>
          <a:prstGeom prst="rect">
            <a:avLst/>
          </a:prstGeom>
        </p:spPr>
        <p:txBody>
          <a:bodyPr/>
          <a:lstStyle/>
          <a:p>
            <a:r>
              <a:t>大家  好！</a:t>
            </a:r>
          </a:p>
          <a:p>
            <a:r>
              <a:t>我  是     肖    娟。</a:t>
            </a:r>
          </a:p>
          <a:p>
            <a:r>
              <a:t>我  是  你们   的     中文    老师。</a:t>
            </a:r>
          </a:p>
          <a:p>
            <a:r>
              <a:t>请    叫    我   肖  老师,      或者    Joly.</a:t>
            </a:r>
          </a:p>
          <a:p>
            <a:r>
              <a:t>谢谢！</a:t>
            </a:r>
          </a:p>
        </p:txBody>
      </p:sp>
      <p:sp>
        <p:nvSpPr>
          <p:cNvPr id="121" name="Dàjiā hǎo！…"/>
          <p:cNvSpPr txBox="1"/>
          <p:nvPr/>
        </p:nvSpPr>
        <p:spPr>
          <a:xfrm>
            <a:off x="891082" y="688079"/>
            <a:ext cx="8696365" cy="5380960"/>
          </a:xfrm>
          <a:prstGeom prst="rect">
            <a:avLst/>
          </a:prstGeom>
          <a:ln w="12700">
            <a:miter lim="400000"/>
          </a:ln>
        </p:spPr>
        <p:txBody>
          <a:bodyPr wrap="square" lIns="50800" tIns="50800" rIns="50800" bIns="50800" anchor="ctr">
            <a:spAutoFit/>
          </a:bodyPr>
          <a:lstStyle/>
          <a:p>
            <a:pPr lvl="1" algn="l">
              <a:lnSpc>
                <a:spcPct val="250000"/>
              </a:lnSpc>
              <a:defRPr sz="3000">
                <a:solidFill>
                  <a:srgbClr val="0433FF"/>
                </a:solidFill>
                <a:latin typeface="Comic Sans MS" panose="030F0902030302020204"/>
                <a:ea typeface="Comic Sans MS" panose="030F0902030302020204"/>
                <a:cs typeface="Comic Sans MS" panose="030F0902030302020204"/>
                <a:sym typeface="Comic Sans MS" panose="030F0902030302020204"/>
              </a:defRPr>
            </a:pPr>
            <a:r>
              <a:rPr sz="2800" dirty="0"/>
              <a:t>Dàjiā hǎo！ </a:t>
            </a:r>
          </a:p>
          <a:p>
            <a:pPr lvl="1" algn="l">
              <a:lnSpc>
                <a:spcPct val="250000"/>
              </a:lnSpc>
              <a:defRPr sz="3000">
                <a:solidFill>
                  <a:srgbClr val="0433FF"/>
                </a:solidFill>
                <a:latin typeface="Comic Sans MS" panose="030F0902030302020204"/>
                <a:ea typeface="Comic Sans MS" panose="030F0902030302020204"/>
                <a:cs typeface="Comic Sans MS" panose="030F0902030302020204"/>
                <a:sym typeface="Comic Sans MS" panose="030F0902030302020204"/>
              </a:defRPr>
            </a:pPr>
            <a:r>
              <a:rPr sz="2800" dirty="0"/>
              <a:t>Wǒ shì Xiāo Juān。</a:t>
            </a:r>
          </a:p>
          <a:p>
            <a:pPr lvl="1" algn="l">
              <a:lnSpc>
                <a:spcPct val="250000"/>
              </a:lnSpc>
              <a:defRPr sz="3000">
                <a:solidFill>
                  <a:srgbClr val="0433FF"/>
                </a:solidFill>
                <a:latin typeface="Comic Sans MS" panose="030F0902030302020204"/>
                <a:ea typeface="Comic Sans MS" panose="030F0902030302020204"/>
                <a:cs typeface="Comic Sans MS" panose="030F0902030302020204"/>
                <a:sym typeface="Comic Sans MS" panose="030F0902030302020204"/>
              </a:defRPr>
            </a:pPr>
            <a:r>
              <a:rPr sz="2800" dirty="0"/>
              <a:t>Wǒ shì nǐmen de zhōngwén lǎoshī。</a:t>
            </a:r>
          </a:p>
          <a:p>
            <a:pPr lvl="1" algn="l">
              <a:lnSpc>
                <a:spcPct val="250000"/>
              </a:lnSpc>
              <a:defRPr sz="3000">
                <a:solidFill>
                  <a:srgbClr val="0433FF"/>
                </a:solidFill>
                <a:latin typeface="Comic Sans MS" panose="030F0902030302020204"/>
                <a:ea typeface="Comic Sans MS" panose="030F0902030302020204"/>
                <a:cs typeface="Comic Sans MS" panose="030F0902030302020204"/>
                <a:sym typeface="Comic Sans MS" panose="030F0902030302020204"/>
              </a:defRPr>
            </a:pPr>
            <a:r>
              <a:rPr sz="2800" dirty="0"/>
              <a:t>Qǐng jiào wǒ Xiāo lǎoshī， huòzhě Joly.</a:t>
            </a:r>
          </a:p>
          <a:p>
            <a:pPr lvl="1" algn="l">
              <a:lnSpc>
                <a:spcPct val="250000"/>
              </a:lnSpc>
              <a:defRPr sz="3000">
                <a:solidFill>
                  <a:srgbClr val="0433FF"/>
                </a:solidFill>
                <a:latin typeface="Comic Sans MS" panose="030F0902030302020204"/>
                <a:ea typeface="Comic Sans MS" panose="030F0902030302020204"/>
                <a:cs typeface="Comic Sans MS" panose="030F0902030302020204"/>
                <a:sym typeface="Comic Sans MS" panose="030F0902030302020204"/>
              </a:defRPr>
            </a:pPr>
            <a:r>
              <a:rPr sz="2800" dirty="0"/>
              <a:t>Xièxie！</a:t>
            </a:r>
          </a:p>
        </p:txBody>
      </p:sp>
      <p:sp>
        <p:nvSpPr>
          <p:cNvPr id="122" name="Hello, everyone."/>
          <p:cNvSpPr txBox="1"/>
          <p:nvPr/>
        </p:nvSpPr>
        <p:spPr>
          <a:xfrm>
            <a:off x="3312064" y="1374807"/>
            <a:ext cx="2343024" cy="448728"/>
          </a:xfrm>
          <a:prstGeom prst="rect">
            <a:avLst/>
          </a:prstGeom>
          <a:ln w="12700">
            <a:miter lim="400000"/>
          </a:ln>
        </p:spPr>
        <p:txBody>
          <a:bodyPr wrap="none" lIns="50800" tIns="50800" rIns="50800" bIns="50800" anchor="ctr">
            <a:spAutoFit/>
          </a:bodyPr>
          <a:lstStyle>
            <a:lvl1pPr>
              <a:defRPr sz="2300">
                <a:solidFill>
                  <a:schemeClr val="accent4">
                    <a:hueOff val="-1081314"/>
                    <a:satOff val="4338"/>
                    <a:lumOff val="-8923"/>
                  </a:schemeClr>
                </a:solidFill>
              </a:defRPr>
            </a:lvl1pPr>
          </a:lstStyle>
          <a:p>
            <a:r>
              <a:rPr dirty="0"/>
              <a:t>Hello, everyone.</a:t>
            </a:r>
          </a:p>
        </p:txBody>
      </p:sp>
      <p:sp>
        <p:nvSpPr>
          <p:cNvPr id="123" name="I am Xiao Juan."/>
          <p:cNvSpPr txBox="1"/>
          <p:nvPr/>
        </p:nvSpPr>
        <p:spPr>
          <a:xfrm>
            <a:off x="5519261" y="2462689"/>
            <a:ext cx="2436178" cy="473392"/>
          </a:xfrm>
          <a:prstGeom prst="rect">
            <a:avLst/>
          </a:prstGeom>
          <a:ln w="12700">
            <a:miter lim="400000"/>
          </a:ln>
        </p:spPr>
        <p:txBody>
          <a:bodyPr wrap="none" lIns="50800" tIns="50800" rIns="50800" bIns="50800" anchor="ctr">
            <a:spAutoFit/>
          </a:bodyPr>
          <a:lstStyle>
            <a:lvl1pPr>
              <a:defRPr sz="2500">
                <a:solidFill>
                  <a:schemeClr val="accent4">
                    <a:hueOff val="-1081314"/>
                    <a:satOff val="4338"/>
                    <a:lumOff val="-8923"/>
                  </a:schemeClr>
                </a:solidFill>
              </a:defRPr>
            </a:lvl1pPr>
          </a:lstStyle>
          <a:p>
            <a:r>
              <a:rPr dirty="0"/>
              <a:t>I am Xiao Juan.</a:t>
            </a:r>
          </a:p>
        </p:txBody>
      </p:sp>
      <p:sp>
        <p:nvSpPr>
          <p:cNvPr id="124" name="I am your Chinese teacher."/>
          <p:cNvSpPr txBox="1"/>
          <p:nvPr/>
        </p:nvSpPr>
        <p:spPr>
          <a:xfrm>
            <a:off x="8406606" y="3454569"/>
            <a:ext cx="4141788" cy="473392"/>
          </a:xfrm>
          <a:prstGeom prst="rect">
            <a:avLst/>
          </a:prstGeom>
          <a:ln w="12700">
            <a:miter lim="400000"/>
          </a:ln>
        </p:spPr>
        <p:txBody>
          <a:bodyPr wrap="none" lIns="50800" tIns="50800" rIns="50800" bIns="50800" anchor="ctr">
            <a:spAutoFit/>
          </a:bodyPr>
          <a:lstStyle>
            <a:lvl1pPr>
              <a:defRPr sz="2500">
                <a:solidFill>
                  <a:schemeClr val="accent4">
                    <a:hueOff val="-1081314"/>
                    <a:satOff val="4338"/>
                    <a:lumOff val="-8923"/>
                  </a:schemeClr>
                </a:solidFill>
              </a:defRPr>
            </a:lvl1pPr>
          </a:lstStyle>
          <a:p>
            <a:r>
              <a:rPr dirty="0"/>
              <a:t>I am your Chinese teacher.</a:t>
            </a:r>
          </a:p>
        </p:txBody>
      </p:sp>
      <p:sp>
        <p:nvSpPr>
          <p:cNvPr id="125" name="Please call me Teacher Xiao, or Joly."/>
          <p:cNvSpPr txBox="1"/>
          <p:nvPr/>
        </p:nvSpPr>
        <p:spPr>
          <a:xfrm>
            <a:off x="8221979" y="4783934"/>
            <a:ext cx="4511041" cy="411734"/>
          </a:xfrm>
          <a:prstGeom prst="rect">
            <a:avLst/>
          </a:prstGeom>
          <a:ln w="12700">
            <a:miter lim="400000"/>
          </a:ln>
        </p:spPr>
        <p:txBody>
          <a:bodyPr wrap="none" lIns="50800" tIns="50800" rIns="50800" bIns="50800" anchor="ctr">
            <a:spAutoFit/>
          </a:bodyPr>
          <a:lstStyle>
            <a:lvl1pPr>
              <a:defRPr sz="2000">
                <a:solidFill>
                  <a:schemeClr val="accent4">
                    <a:hueOff val="-1081314"/>
                    <a:satOff val="4338"/>
                    <a:lumOff val="-8923"/>
                  </a:schemeClr>
                </a:solidFill>
              </a:defRPr>
            </a:lvl1pPr>
          </a:lstStyle>
          <a:p>
            <a:r>
              <a:rPr dirty="0"/>
              <a:t>Please call me Teacher Xiao, or Joly.</a:t>
            </a:r>
          </a:p>
        </p:txBody>
      </p:sp>
      <p:sp>
        <p:nvSpPr>
          <p:cNvPr id="126" name="Thank you."/>
          <p:cNvSpPr txBox="1"/>
          <p:nvPr/>
        </p:nvSpPr>
        <p:spPr>
          <a:xfrm>
            <a:off x="2522067" y="5819828"/>
            <a:ext cx="1839266" cy="498422"/>
          </a:xfrm>
          <a:prstGeom prst="rect">
            <a:avLst/>
          </a:prstGeom>
          <a:ln w="12700">
            <a:miter lim="400000"/>
          </a:ln>
        </p:spPr>
        <p:txBody>
          <a:bodyPr wrap="none" lIns="50800" tIns="50800" rIns="50800" bIns="50800" anchor="ctr">
            <a:spAutoFit/>
          </a:bodyPr>
          <a:lstStyle>
            <a:lvl1pPr>
              <a:defRPr sz="2600">
                <a:solidFill>
                  <a:schemeClr val="accent4">
                    <a:hueOff val="-1081314"/>
                    <a:satOff val="4338"/>
                    <a:lumOff val="-8923"/>
                  </a:schemeClr>
                </a:solidFill>
              </a:defRPr>
            </a:lvl1pPr>
          </a:lstStyle>
          <a:p>
            <a:r>
              <a:rPr dirty="0"/>
              <a:t>Thank you.</a:t>
            </a:r>
          </a:p>
        </p:txBody>
      </p:sp>
      <p:sp>
        <p:nvSpPr>
          <p:cNvPr id="127" name="大家好！       Dàjiā hǎo！             Hello, everyone.…"/>
          <p:cNvSpPr txBox="1"/>
          <p:nvPr/>
        </p:nvSpPr>
        <p:spPr>
          <a:xfrm>
            <a:off x="891082" y="7500838"/>
            <a:ext cx="9726268" cy="1868025"/>
          </a:xfrm>
          <a:prstGeom prst="rect">
            <a:avLst/>
          </a:prstGeom>
          <a:ln w="63500">
            <a:solidFill>
              <a:srgbClr val="009051"/>
            </a:solidFill>
            <a:miter lim="400000"/>
          </a:ln>
        </p:spPr>
        <p:txBody>
          <a:bodyPr lIns="50800" tIns="50800" rIns="50800" bIns="50800" anchor="ctr">
            <a:spAutoFit/>
          </a:bodyPr>
          <a:lstStyle/>
          <a:p>
            <a:pPr algn="l"/>
            <a:r>
              <a:t>大家好！       </a:t>
            </a:r>
            <a:r>
              <a:rPr>
                <a:solidFill>
                  <a:srgbClr val="FF40FF"/>
                </a:solidFill>
              </a:rPr>
              <a:t>Dàjiā hǎo！</a:t>
            </a:r>
            <a:r>
              <a:t>             Hello, everyone.</a:t>
            </a:r>
          </a:p>
          <a:p>
            <a:pPr algn="l"/>
            <a:r>
              <a:t>我是...           </a:t>
            </a:r>
            <a:r>
              <a:rPr>
                <a:solidFill>
                  <a:srgbClr val="FF40FF"/>
                </a:solidFill>
              </a:rPr>
              <a:t>Wǒ shì…. </a:t>
            </a:r>
            <a:r>
              <a:t>                I am…</a:t>
            </a:r>
          </a:p>
          <a:p>
            <a:pPr algn="l"/>
            <a:r>
              <a:t>请叫我…       </a:t>
            </a:r>
            <a:r>
              <a:rPr>
                <a:solidFill>
                  <a:srgbClr val="FF40FF"/>
                </a:solidFill>
              </a:rPr>
              <a:t>Qǐng jiào wǒ … </a:t>
            </a:r>
            <a:r>
              <a:t>      Please call me …</a:t>
            </a:r>
          </a:p>
          <a:p>
            <a:pPr algn="l"/>
            <a:r>
              <a:t>谢谢！           </a:t>
            </a:r>
            <a:r>
              <a:rPr>
                <a:solidFill>
                  <a:srgbClr val="FF40FF"/>
                </a:solidFill>
              </a:rPr>
              <a:t>Xièxie！</a:t>
            </a:r>
            <a:r>
              <a:t>                  Thank you.</a:t>
            </a:r>
          </a:p>
        </p:txBody>
      </p:sp>
      <p:sp>
        <p:nvSpPr>
          <p:cNvPr id="128" name="Would you like to introduce yourself in Chinese?"/>
          <p:cNvSpPr txBox="1"/>
          <p:nvPr/>
        </p:nvSpPr>
        <p:spPr>
          <a:xfrm>
            <a:off x="781761" y="6913220"/>
            <a:ext cx="7174078" cy="461060"/>
          </a:xfrm>
          <a:prstGeom prst="rect">
            <a:avLst/>
          </a:prstGeom>
          <a:ln w="12700">
            <a:miter lim="400000"/>
          </a:ln>
        </p:spPr>
        <p:txBody>
          <a:bodyPr wrap="none" lIns="50800" tIns="50800" rIns="50800" bIns="50800" anchor="ctr">
            <a:spAutoFit/>
          </a:bodyPr>
          <a:lstStyle/>
          <a:p>
            <a:r>
              <a:rPr dirty="0"/>
              <a:t>Would you like to introduce yourself in Chinese? </a:t>
            </a:r>
          </a:p>
        </p:txBody>
      </p:sp>
      <p:pic>
        <p:nvPicPr>
          <p:cNvPr id="2" name="New Recording 2">
            <a:hlinkClick r:id="" action="ppaction://media"/>
          </p:cNvPr>
          <p:cNvPicPr/>
          <p:nvPr>
            <a:audioFile r:link="rId2"/>
            <p:extLst>
              <p:ext uri="{DAA4B4D4-6D71-4841-9C94-3DE7FCFB9230}">
                <p14:media xmlns:p14="http://schemas.microsoft.com/office/powerpoint/2010/main" r:embed="rId1"/>
              </p:ext>
            </p:extLst>
          </p:nvPr>
        </p:nvPicPr>
        <p:blipFill>
          <a:blip r:embed="rId4"/>
          <a:stretch>
            <a:fillRect/>
          </a:stretch>
        </p:blipFill>
        <p:spPr>
          <a:xfrm>
            <a:off x="7955280" y="6318250"/>
            <a:ext cx="1955800" cy="1182370"/>
          </a:xfrm>
          <a:prstGeom prst="rect">
            <a:avLst/>
          </a:prstGeom>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blinds(horizontal)">
                                      <p:cBhvr>
                                        <p:cTn id="7" dur="500"/>
                                        <p:tgtEl>
                                          <p:spTgt spid="12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3"/>
                                        </p:tgtEl>
                                        <p:attrNameLst>
                                          <p:attrName>style.visibility</p:attrName>
                                        </p:attrNameLst>
                                      </p:cBhvr>
                                      <p:to>
                                        <p:strVal val="visible"/>
                                      </p:to>
                                    </p:set>
                                    <p:animEffect transition="in" filter="blinds(horizontal)">
                                      <p:cBhvr>
                                        <p:cTn id="12" dur="500"/>
                                        <p:tgtEl>
                                          <p:spTgt spid="12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4"/>
                                        </p:tgtEl>
                                        <p:attrNameLst>
                                          <p:attrName>style.visibility</p:attrName>
                                        </p:attrNameLst>
                                      </p:cBhvr>
                                      <p:to>
                                        <p:strVal val="visible"/>
                                      </p:to>
                                    </p:set>
                                    <p:animEffect transition="in" filter="blinds(horizontal)">
                                      <p:cBhvr>
                                        <p:cTn id="17" dur="500"/>
                                        <p:tgtEl>
                                          <p:spTgt spid="12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5"/>
                                        </p:tgtEl>
                                        <p:attrNameLst>
                                          <p:attrName>style.visibility</p:attrName>
                                        </p:attrNameLst>
                                      </p:cBhvr>
                                      <p:to>
                                        <p:strVal val="visible"/>
                                      </p:to>
                                    </p:set>
                                    <p:animEffect transition="in" filter="blinds(horizontal)">
                                      <p:cBhvr>
                                        <p:cTn id="22" dur="500"/>
                                        <p:tgtEl>
                                          <p:spTgt spid="125"/>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26"/>
                                        </p:tgtEl>
                                        <p:attrNameLst>
                                          <p:attrName>style.visibility</p:attrName>
                                        </p:attrNameLst>
                                      </p:cBhvr>
                                      <p:to>
                                        <p:strVal val="visible"/>
                                      </p:to>
                                    </p:set>
                                    <p:animEffect transition="in" filter="blinds(horizontal)">
                                      <p:cBhvr>
                                        <p:cTn id="27" dur="500"/>
                                        <p:tgtEl>
                                          <p:spTgt spid="126"/>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28"/>
                                        </p:tgtEl>
                                        <p:attrNameLst>
                                          <p:attrName>style.visibility</p:attrName>
                                        </p:attrNameLst>
                                      </p:cBhvr>
                                      <p:to>
                                        <p:strVal val="visible"/>
                                      </p:to>
                                    </p:set>
                                    <p:animEffect transition="in" filter="blinds(horizontal)">
                                      <p:cBhvr>
                                        <p:cTn id="32" dur="500"/>
                                        <p:tgtEl>
                                          <p:spTgt spid="128"/>
                                        </p:tgtEl>
                                      </p:cBhvr>
                                    </p:animEffect>
                                  </p:childTnLst>
                                </p:cTn>
                              </p:par>
                              <p:par>
                                <p:cTn id="33" presetID="3" presetClass="entr" presetSubtype="10" fill="hold" grpId="0" nodeType="withEffect">
                                  <p:stCondLst>
                                    <p:cond delay="0"/>
                                  </p:stCondLst>
                                  <p:childTnLst>
                                    <p:set>
                                      <p:cBhvr>
                                        <p:cTn id="34" dur="1" fill="hold">
                                          <p:stCondLst>
                                            <p:cond delay="0"/>
                                          </p:stCondLst>
                                        </p:cTn>
                                        <p:tgtEl>
                                          <p:spTgt spid="127"/>
                                        </p:tgtEl>
                                        <p:attrNameLst>
                                          <p:attrName>style.visibility</p:attrName>
                                        </p:attrNameLst>
                                      </p:cBhvr>
                                      <p:to>
                                        <p:strVal val="visible"/>
                                      </p:to>
                                    </p:set>
                                    <p:animEffect transition="in" filter="blinds(horizontal)">
                                      <p:cBhvr>
                                        <p:cTn id="35" dur="500"/>
                                        <p:tgtEl>
                                          <p:spTgt spid="127"/>
                                        </p:tgtEl>
                                      </p:cBhvr>
                                    </p:animEffect>
                                  </p:childTnLst>
                                </p:cTn>
                              </p:par>
                            </p:childTnLst>
                          </p:cTn>
                        </p:par>
                        <p:par>
                          <p:cTn id="36" fill="hold">
                            <p:stCondLst>
                              <p:cond delay="500"/>
                            </p:stCondLst>
                            <p:childTnLst>
                              <p:par>
                                <p:cTn id="37" presetID="1" presetClass="mediacall" presetSubtype="0" fill="hold" nodeType="afterEffect">
                                  <p:stCondLst>
                                    <p:cond delay="0"/>
                                  </p:stCondLst>
                                  <p:childTnLst>
                                    <p:cmd type="call" cmd="playFrom(0.0)">
                                      <p:cBhvr additive="base">
                                        <p:cTn id="38" dur="2986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39" fill="hold" display="1">
                  <p:stCondLst>
                    <p:cond delay="indefinite"/>
                  </p:stCondLst>
                  <p:endCondLst>
                    <p:cond evt="onNext" delay="0">
                      <p:tgtEl>
                        <p:sldTgt/>
                      </p:tgtEl>
                    </p:cond>
                    <p:cond evt="onPrev" delay="0">
                      <p:tgtEl>
                        <p:sldTgt/>
                      </p:tgtEl>
                    </p:cond>
                    <p:cond evt="onStopAudio" delay="0">
                      <p:tgtEl>
                        <p:sldTgt/>
                      </p:tgtEl>
                    </p:cond>
                  </p:endCondLst>
                </p:cTn>
                <p:tgtEl>
                  <p:spTgt spid="2"/>
                </p:tgtEl>
              </p:cMediaNode>
            </p:audio>
          </p:childTnLst>
        </p:cTn>
      </p:par>
    </p:tnLst>
    <p:bldLst>
      <p:bldP spid="122" grpId="0" animBg="1"/>
      <p:bldP spid="123" grpId="0" animBg="1"/>
      <p:bldP spid="124" grpId="0" animBg="1"/>
      <p:bldP spid="125" grpId="0" animBg="1"/>
      <p:bldP spid="126" grpId="0" animBg="1"/>
      <p:bldP spid="127" grpId="0" bldLvl="0" animBg="1"/>
      <p:bldP spid="12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标题 1"/>
          <p:cNvSpPr>
            <a:spLocks noGrp="1"/>
          </p:cNvSpPr>
          <p:nvPr>
            <p:ph type="title"/>
          </p:nvPr>
        </p:nvSpPr>
        <p:spPr/>
        <p:txBody>
          <a:bodyPr>
            <a:normAutofit fontScale="90000"/>
          </a:bodyPr>
          <a:lstStyle/>
          <a:p>
            <a:r>
              <a:rPr lang="zh-CN" altLang="en-US">
                <a:latin typeface="Franklin Gothic Book" panose="020B0503020102020204" charset="0"/>
                <a:ea typeface="幼圆" panose="02010509060101010101" charset="-122"/>
              </a:rPr>
              <a:t>有用的汉字学习网站和软件</a:t>
            </a:r>
            <a:br>
              <a:rPr lang="zh-CN" altLang="en-US">
                <a:latin typeface="Franklin Gothic Book" panose="020B0503020102020204" charset="0"/>
                <a:ea typeface="幼圆" panose="02010509060101010101" charset="-122"/>
              </a:rPr>
            </a:br>
            <a:r>
              <a:rPr lang="en-US" altLang="zh-CN" sz="2400" b="1">
                <a:latin typeface="Franklin Gothic Book" panose="020B0503020102020204" charset="0"/>
                <a:ea typeface="幼圆" panose="02010509060101010101" charset="-122"/>
              </a:rPr>
              <a:t>the websites and apps that might be useful for you to learn Chinese characters </a:t>
            </a:r>
          </a:p>
        </p:txBody>
      </p:sp>
      <p:sp>
        <p:nvSpPr>
          <p:cNvPr id="31746" name="内容占位符 2"/>
          <p:cNvSpPr>
            <a:spLocks noGrp="1"/>
          </p:cNvSpPr>
          <p:nvPr>
            <p:ph idx="1"/>
          </p:nvPr>
        </p:nvSpPr>
        <p:spPr>
          <a:xfrm>
            <a:off x="650240" y="2413000"/>
            <a:ext cx="11099800" cy="6652049"/>
          </a:xfrm>
        </p:spPr>
        <p:txBody>
          <a:bodyPr>
            <a:normAutofit/>
          </a:bodyPr>
          <a:lstStyle/>
          <a:p>
            <a:pPr>
              <a:lnSpc>
                <a:spcPct val="150000"/>
              </a:lnSpc>
            </a:pPr>
            <a:r>
              <a:rPr lang="en-US" altLang="zh-CN" sz="3600" dirty="0">
                <a:latin typeface="Perpetua" panose="02020502060401020303" charset="0"/>
                <a:ea typeface="宋体" panose="02010600030101010101" pitchFamily="2" charset="-122"/>
                <a:hlinkClick r:id="rId2"/>
              </a:rPr>
              <a:t>http://www.yes-chinese.com/tzg/</a:t>
            </a:r>
            <a:endParaRPr lang="en-US" altLang="zh-CN" sz="3600" dirty="0">
              <a:latin typeface="Perpetua" panose="02020502060401020303" charset="0"/>
              <a:ea typeface="宋体" panose="02010600030101010101" pitchFamily="2" charset="-122"/>
            </a:endParaRPr>
          </a:p>
          <a:p>
            <a:pPr>
              <a:lnSpc>
                <a:spcPct val="150000"/>
              </a:lnSpc>
            </a:pPr>
            <a:r>
              <a:rPr lang="en-US" altLang="zh-CN" sz="3600" dirty="0">
                <a:latin typeface="Perpetua" panose="02020502060401020303" charset="0"/>
                <a:ea typeface="宋体" panose="02010600030101010101" pitchFamily="2" charset="-122"/>
                <a:hlinkClick r:id="rId3"/>
              </a:rPr>
              <a:t>http://www.zdic.net/z/28/js/9910.htm</a:t>
            </a:r>
            <a:endParaRPr lang="en-US" altLang="zh-CN" sz="3600" dirty="0">
              <a:latin typeface="Perpetua" panose="02020502060401020303" charset="0"/>
              <a:ea typeface="宋体" panose="02010600030101010101" pitchFamily="2" charset="-122"/>
            </a:endParaRPr>
          </a:p>
          <a:p>
            <a:pPr>
              <a:lnSpc>
                <a:spcPct val="150000"/>
              </a:lnSpc>
            </a:pPr>
            <a:r>
              <a:rPr lang="en-US" altLang="zh-CN" sz="3600" dirty="0">
                <a:latin typeface="Perpetua" panose="02020502060401020303" charset="0"/>
                <a:ea typeface="宋体" panose="02010600030101010101" pitchFamily="2" charset="-122"/>
              </a:rPr>
              <a:t>app: </a:t>
            </a:r>
            <a:r>
              <a:rPr lang="en-US" altLang="zh-CN" sz="3600" dirty="0" err="1">
                <a:latin typeface="Perpetua" panose="02020502060401020303" charset="0"/>
                <a:ea typeface="宋体" panose="02010600030101010101" pitchFamily="2" charset="-122"/>
              </a:rPr>
              <a:t>ChineasyCards</a:t>
            </a:r>
            <a:endParaRPr lang="en-US" altLang="zh-CN" sz="3600" dirty="0">
              <a:latin typeface="Perpetua" panose="02020502060401020303" charset="0"/>
              <a:ea typeface="宋体" panose="02010600030101010101" pitchFamily="2" charset="-122"/>
            </a:endParaRPr>
          </a:p>
          <a:p>
            <a:pPr>
              <a:lnSpc>
                <a:spcPct val="150000"/>
              </a:lnSpc>
            </a:pPr>
            <a:r>
              <a:rPr lang="zh-CN" altLang="en-US" sz="3600" dirty="0">
                <a:latin typeface="Perpetua" panose="02020502060401020303" charset="0"/>
                <a:ea typeface="宋体" panose="02010600030101010101" pitchFamily="2" charset="-122"/>
              </a:rPr>
              <a:t>字典：</a:t>
            </a:r>
            <a:r>
              <a:rPr lang="en-US" altLang="zh-CN" sz="3600" dirty="0" err="1">
                <a:latin typeface="Perpetua" panose="02020502060401020303" charset="0"/>
                <a:ea typeface="宋体" panose="02010600030101010101" pitchFamily="2" charset="-122"/>
              </a:rPr>
              <a:t>Pleco</a:t>
            </a:r>
            <a:r>
              <a:rPr lang="en-US" altLang="zh-CN" sz="3600" dirty="0">
                <a:latin typeface="Perpetua" panose="02020502060401020303" charset="0"/>
                <a:ea typeface="宋体" panose="02010600030101010101" pitchFamily="2" charset="-122"/>
              </a:rPr>
              <a:t> </a:t>
            </a:r>
          </a:p>
          <a:p>
            <a:pPr>
              <a:lnSpc>
                <a:spcPct val="150000"/>
              </a:lnSpc>
            </a:pPr>
            <a:endParaRPr lang="zh-CN" altLang="en-US" sz="3600" dirty="0">
              <a:latin typeface="Perpetua" panose="02020502060401020303" charset="0"/>
              <a:ea typeface="宋体" panose="02010600030101010101" pitchFamily="2" charset="-122"/>
            </a:endParaRPr>
          </a:p>
        </p:txBody>
      </p:sp>
      <p:sp>
        <p:nvSpPr>
          <p:cNvPr id="31747" name="日期占位符 3"/>
          <p:cNvSpPr>
            <a:spLocks noGrp="1"/>
          </p:cNvSpPr>
          <p:nvPr>
            <p:ph type="dt" sz="quarter" idx="10"/>
          </p:nvPr>
        </p:nvSpPr>
        <p:spPr>
          <a:noFill/>
        </p:spPr>
        <p:txBody>
          <a:bodyPr/>
          <a:lstStyle>
            <a:lvl1pPr>
              <a:defRPr kumimoji="1" sz="3400">
                <a:solidFill>
                  <a:schemeClr val="tx1"/>
                </a:solidFill>
                <a:latin typeface="Arial" panose="020B0604020202090204" pitchFamily="34" charset="0"/>
                <a:ea typeface="宋体" panose="02010600030101010101" pitchFamily="2" charset="-122"/>
                <a:cs typeface="宋体" panose="02010600030101010101" pitchFamily="2" charset="-122"/>
              </a:defRPr>
            </a:lvl1pPr>
            <a:lvl2pPr marL="1056640" indent="-406400">
              <a:defRPr kumimoji="1" sz="3400">
                <a:solidFill>
                  <a:schemeClr val="tx1"/>
                </a:solidFill>
                <a:latin typeface="Arial" panose="020B0604020202090204" pitchFamily="34" charset="0"/>
                <a:ea typeface="宋体" panose="02010600030101010101" pitchFamily="2" charset="-122"/>
              </a:defRPr>
            </a:lvl2pPr>
            <a:lvl3pPr marL="1625600" indent="-325120">
              <a:defRPr kumimoji="1" sz="3400">
                <a:solidFill>
                  <a:schemeClr val="tx1"/>
                </a:solidFill>
                <a:latin typeface="Arial" panose="020B0604020202090204" pitchFamily="34" charset="0"/>
                <a:ea typeface="宋体" panose="02010600030101010101" pitchFamily="2" charset="-122"/>
              </a:defRPr>
            </a:lvl3pPr>
            <a:lvl4pPr marL="2275840" indent="-325120">
              <a:defRPr kumimoji="1" sz="3400">
                <a:solidFill>
                  <a:schemeClr val="tx1"/>
                </a:solidFill>
                <a:latin typeface="Arial" panose="020B0604020202090204" pitchFamily="34" charset="0"/>
                <a:ea typeface="宋体" panose="02010600030101010101" pitchFamily="2" charset="-122"/>
              </a:defRPr>
            </a:lvl4pPr>
            <a:lvl5pPr marL="2926080" indent="-325120">
              <a:defRPr kumimoji="1" sz="3400">
                <a:solidFill>
                  <a:schemeClr val="tx1"/>
                </a:solidFill>
                <a:latin typeface="Arial" panose="020B0604020202090204" pitchFamily="34" charset="0"/>
                <a:ea typeface="宋体" panose="02010600030101010101" pitchFamily="2" charset="-122"/>
              </a:defRPr>
            </a:lvl5pPr>
            <a:lvl6pPr marL="3576320" indent="-325120" fontAlgn="base">
              <a:spcBef>
                <a:spcPct val="0"/>
              </a:spcBef>
              <a:spcAft>
                <a:spcPct val="0"/>
              </a:spcAft>
              <a:buFont typeface="Arial" panose="020B0604020202090204" pitchFamily="34" charset="0"/>
              <a:defRPr kumimoji="1" sz="3400">
                <a:solidFill>
                  <a:schemeClr val="tx1"/>
                </a:solidFill>
                <a:latin typeface="Arial" panose="020B0604020202090204" pitchFamily="34" charset="0"/>
                <a:ea typeface="宋体" panose="02010600030101010101" pitchFamily="2" charset="-122"/>
              </a:defRPr>
            </a:lvl6pPr>
            <a:lvl7pPr marL="4226560" indent="-325120" fontAlgn="base">
              <a:spcBef>
                <a:spcPct val="0"/>
              </a:spcBef>
              <a:spcAft>
                <a:spcPct val="0"/>
              </a:spcAft>
              <a:buFont typeface="Arial" panose="020B0604020202090204" pitchFamily="34" charset="0"/>
              <a:defRPr kumimoji="1" sz="3400">
                <a:solidFill>
                  <a:schemeClr val="tx1"/>
                </a:solidFill>
                <a:latin typeface="Arial" panose="020B0604020202090204" pitchFamily="34" charset="0"/>
                <a:ea typeface="宋体" panose="02010600030101010101" pitchFamily="2" charset="-122"/>
              </a:defRPr>
            </a:lvl7pPr>
            <a:lvl8pPr marL="4876800" indent="-325120" fontAlgn="base">
              <a:spcBef>
                <a:spcPct val="0"/>
              </a:spcBef>
              <a:spcAft>
                <a:spcPct val="0"/>
              </a:spcAft>
              <a:buFont typeface="Arial" panose="020B0604020202090204" pitchFamily="34" charset="0"/>
              <a:defRPr kumimoji="1" sz="3400">
                <a:solidFill>
                  <a:schemeClr val="tx1"/>
                </a:solidFill>
                <a:latin typeface="Arial" panose="020B0604020202090204" pitchFamily="34" charset="0"/>
                <a:ea typeface="宋体" panose="02010600030101010101" pitchFamily="2" charset="-122"/>
              </a:defRPr>
            </a:lvl8pPr>
            <a:lvl9pPr marL="5527040" indent="-325120" fontAlgn="base">
              <a:spcBef>
                <a:spcPct val="0"/>
              </a:spcBef>
              <a:spcAft>
                <a:spcPct val="0"/>
              </a:spcAft>
              <a:buFont typeface="Arial" panose="020B0604020202090204" pitchFamily="34" charset="0"/>
              <a:defRPr kumimoji="1" sz="3400">
                <a:solidFill>
                  <a:schemeClr val="tx1"/>
                </a:solidFill>
                <a:latin typeface="Arial" panose="020B0604020202090204" pitchFamily="34" charset="0"/>
                <a:ea typeface="宋体" panose="02010600030101010101" pitchFamily="2" charset="-122"/>
              </a:defRPr>
            </a:lvl9pPr>
          </a:lstStyle>
          <a:p>
            <a:fld id="{378DE121-9EF3-914C-8E8A-9A9F639EDDCA}" type="datetime1">
              <a:rPr kumimoji="0" lang="zh-CN" altLang="en-US" sz="2000">
                <a:solidFill>
                  <a:schemeClr val="tx2"/>
                </a:solidFill>
              </a:rPr>
              <a:t>2020/10/17</a:t>
            </a:fld>
            <a:endParaRPr kumimoji="0" lang="en-US" altLang="zh-CN" sz="2600"/>
          </a:p>
        </p:txBody>
      </p:sp>
    </p:spTree>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 name="第一课   你好"/>
          <p:cNvSpPr txBox="1">
            <a:spLocks noGrp="1"/>
          </p:cNvSpPr>
          <p:nvPr>
            <p:ph type="title"/>
          </p:nvPr>
        </p:nvSpPr>
        <p:spPr>
          <a:xfrm>
            <a:off x="952500" y="2710209"/>
            <a:ext cx="11099800" cy="3620394"/>
          </a:xfrm>
          <a:prstGeom prst="rect">
            <a:avLst/>
          </a:prstGeom>
        </p:spPr>
        <p:txBody>
          <a:bodyPr/>
          <a:lstStyle/>
          <a:p>
            <a:pPr defTabSz="457200">
              <a:defRPr sz="8600">
                <a:latin typeface="Helvetica"/>
                <a:ea typeface="Helvetica"/>
                <a:cs typeface="Helvetica"/>
                <a:sym typeface="Helvetica"/>
              </a:defRPr>
            </a:pPr>
            <a:r>
              <a:t>第一课</a:t>
            </a:r>
            <a:r>
              <a:rPr>
                <a:latin typeface="Calibri" panose="020F0502020204030204"/>
                <a:ea typeface="Calibri" panose="020F0502020204030204"/>
                <a:cs typeface="Calibri" panose="020F0502020204030204"/>
                <a:sym typeface="Calibri" panose="020F0502020204030204"/>
              </a:rPr>
              <a:t>   </a:t>
            </a:r>
            <a:r>
              <a:t>你好</a:t>
            </a:r>
          </a:p>
        </p:txBody>
      </p:sp>
      <p:sp>
        <p:nvSpPr>
          <p:cNvPr id="143" name="nǐ hǎo"/>
          <p:cNvSpPr txBox="1"/>
          <p:nvPr/>
        </p:nvSpPr>
        <p:spPr>
          <a:xfrm>
            <a:off x="6904673" y="2548891"/>
            <a:ext cx="3132455" cy="1163320"/>
          </a:xfrm>
          <a:prstGeom prst="rect">
            <a:avLst/>
          </a:prstGeom>
          <a:ln w="12700">
            <a:miter lim="400000"/>
          </a:ln>
        </p:spPr>
        <p:txBody>
          <a:bodyPr wrap="none" lIns="50800" tIns="50800" rIns="50800" bIns="50800" anchor="ctr">
            <a:spAutoFit/>
          </a:bodyPr>
          <a:lstStyle/>
          <a:p>
            <a:pPr defTabSz="457200">
              <a:defRPr sz="6900" b="0">
                <a:solidFill>
                  <a:srgbClr val="FF85FF"/>
                </a:solidFill>
                <a:latin typeface="Helvetica"/>
                <a:ea typeface="Helvetica"/>
                <a:cs typeface="Helvetica"/>
                <a:sym typeface="Helvetica"/>
              </a:defRPr>
            </a:pPr>
            <a:r>
              <a:rPr>
                <a:latin typeface="Calibri" panose="020F0502020204030204"/>
                <a:ea typeface="Calibri" panose="020F0502020204030204"/>
                <a:cs typeface="Calibri" panose="020F0502020204030204"/>
                <a:sym typeface="Calibri" panose="020F0502020204030204"/>
              </a:rPr>
              <a:t>  </a:t>
            </a:r>
            <a:r>
              <a:rPr lang="en-US">
                <a:latin typeface="Calibri" panose="020F0502020204030204"/>
                <a:ea typeface="Calibri" panose="020F0502020204030204"/>
                <a:cs typeface="Calibri" panose="020F0502020204030204"/>
                <a:sym typeface="Calibri" panose="020F0502020204030204"/>
              </a:rPr>
              <a:t>N</a:t>
            </a:r>
            <a:r>
              <a:rPr>
                <a:latin typeface="Comic Sans MS" panose="030F0902030302020204"/>
                <a:ea typeface="Comic Sans MS" panose="030F0902030302020204"/>
                <a:cs typeface="Comic Sans MS" panose="030F0902030302020204"/>
                <a:sym typeface="Comic Sans MS" panose="030F0902030302020204"/>
              </a:rPr>
              <a:t>ǐ hǎo</a:t>
            </a:r>
          </a:p>
        </p:txBody>
      </p:sp>
      <p:sp>
        <p:nvSpPr>
          <p:cNvPr id="144" name="dì  yī  kè"/>
          <p:cNvSpPr txBox="1"/>
          <p:nvPr/>
        </p:nvSpPr>
        <p:spPr>
          <a:xfrm>
            <a:off x="3395563" y="2572067"/>
            <a:ext cx="3525520" cy="1116965"/>
          </a:xfrm>
          <a:prstGeom prst="rect">
            <a:avLst/>
          </a:prstGeom>
          <a:ln w="12700">
            <a:miter lim="400000"/>
          </a:ln>
        </p:spPr>
        <p:txBody>
          <a:bodyPr wrap="none" lIns="50800" tIns="50800" rIns="50800" bIns="50800" anchor="ctr">
            <a:spAutoFit/>
          </a:bodyPr>
          <a:lstStyle>
            <a:lvl1pPr algn="l" defTabSz="457200">
              <a:defRPr sz="6600" b="0">
                <a:solidFill>
                  <a:srgbClr val="FF85FF"/>
                </a:solidFill>
                <a:latin typeface="Comic Sans MS" panose="030F0902030302020204"/>
                <a:ea typeface="Comic Sans MS" panose="030F0902030302020204"/>
                <a:cs typeface="Comic Sans MS" panose="030F0902030302020204"/>
                <a:sym typeface="Comic Sans MS" panose="030F0902030302020204"/>
              </a:defRPr>
            </a:lvl1pPr>
          </a:lstStyle>
          <a:p>
            <a:r>
              <a:rPr lang="en-US"/>
              <a:t>D</a:t>
            </a:r>
            <a:r>
              <a:t>ì  yī  kè</a:t>
            </a:r>
          </a:p>
        </p:txBody>
      </p:sp>
      <p:sp>
        <p:nvSpPr>
          <p:cNvPr id="2" name="文本框 1"/>
          <p:cNvSpPr txBox="1"/>
          <p:nvPr/>
        </p:nvSpPr>
        <p:spPr>
          <a:xfrm>
            <a:off x="3293335" y="5616109"/>
            <a:ext cx="3630911" cy="102592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pPr>
            <a:r>
              <a:rPr kumimoji="0" lang="en-US" altLang="zh-CN" sz="6000" b="1" i="0" u="none" strike="noStrike" cap="none" spc="0" normalizeH="0" baseline="0" dirty="0" smtClean="0">
                <a:ln>
                  <a:noFill/>
                </a:ln>
                <a:solidFill>
                  <a:srgbClr val="000000"/>
                </a:solidFill>
                <a:effectLst/>
                <a:uFillTx/>
                <a:latin typeface="Helvetica Neue" panose="02000503000000020004"/>
                <a:ea typeface="Helvetica Neue" panose="02000503000000020004"/>
                <a:cs typeface="Helvetica Neue" panose="02000503000000020004"/>
                <a:sym typeface="Helvetica Neue" panose="02000503000000020004"/>
              </a:rPr>
              <a:t>Lesson 1    </a:t>
            </a:r>
            <a:endParaRPr kumimoji="0" lang="zh-CN" altLang="en-US" sz="6000" b="1" i="0" u="none" strike="noStrike" cap="none" spc="0" normalizeH="0" baseline="0" dirty="0">
              <a:ln>
                <a:noFill/>
              </a:ln>
              <a:solidFill>
                <a:srgbClr val="000000"/>
              </a:solidFill>
              <a:effectLst/>
              <a:uFillTx/>
              <a:latin typeface="Helvetica Neue" panose="02000503000000020004"/>
              <a:ea typeface="Helvetica Neue" panose="02000503000000020004"/>
              <a:cs typeface="Helvetica Neue" panose="02000503000000020004"/>
              <a:sym typeface="Helvetica Neue" panose="02000503000000020004"/>
            </a:endParaRPr>
          </a:p>
        </p:txBody>
      </p:sp>
      <p:sp>
        <p:nvSpPr>
          <p:cNvPr id="6" name="文本框 5"/>
          <p:cNvSpPr txBox="1"/>
          <p:nvPr/>
        </p:nvSpPr>
        <p:spPr>
          <a:xfrm>
            <a:off x="6924246" y="5616109"/>
            <a:ext cx="3630911" cy="102592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pPr>
            <a:r>
              <a:rPr lang="en-US" altLang="zh-CN" sz="6000" dirty="0" smtClean="0"/>
              <a:t>Hello!</a:t>
            </a:r>
            <a:r>
              <a:rPr kumimoji="0" lang="en-US" altLang="zh-CN" sz="6000" b="1" i="0" u="none" strike="noStrike" cap="none" spc="0" normalizeH="0" baseline="0" dirty="0" smtClean="0">
                <a:ln>
                  <a:noFill/>
                </a:ln>
                <a:solidFill>
                  <a:srgbClr val="000000"/>
                </a:solidFill>
                <a:effectLst/>
                <a:uFillTx/>
                <a:latin typeface="Helvetica Neue" panose="02000503000000020004"/>
                <a:ea typeface="Helvetica Neue" panose="02000503000000020004"/>
                <a:cs typeface="Helvetica Neue" panose="02000503000000020004"/>
                <a:sym typeface="Helvetica Neue" panose="02000503000000020004"/>
              </a:rPr>
              <a:t>    </a:t>
            </a:r>
            <a:endParaRPr kumimoji="0" lang="zh-CN" altLang="en-US" sz="6000" b="1" i="0" u="none" strike="noStrike" cap="none" spc="0" normalizeH="0" baseline="0" dirty="0">
              <a:ln>
                <a:noFill/>
              </a:ln>
              <a:solidFill>
                <a:srgbClr val="000000"/>
              </a:solidFill>
              <a:effectLst/>
              <a:uFillTx/>
              <a:latin typeface="Helvetica Neue" panose="02000503000000020004"/>
              <a:ea typeface="Helvetica Neue" panose="02000503000000020004"/>
              <a:cs typeface="Helvetica Neue" panose="02000503000000020004"/>
              <a:sym typeface="Helvetica Neue" panose="02000503000000020004"/>
            </a:endParaRPr>
          </a:p>
        </p:txBody>
      </p:sp>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312333" y="2369120"/>
            <a:ext cx="1796173" cy="1707135"/>
          </a:xfrm>
          <a:prstGeom prst="rect">
            <a:avLst/>
          </a:prstGeom>
          <a:ln>
            <a:solidFill>
              <a:srgbClr val="FF6600"/>
            </a:solidFill>
          </a:ln>
        </p:spPr>
        <p:txBody>
          <a:bodyPr wrap="square" lIns="130046" tIns="65023" rIns="130046" bIns="65023">
            <a:spAutoFit/>
          </a:bodyPr>
          <a:lstStyle/>
          <a:p>
            <a:r>
              <a:rPr lang="de-DE" altLang="zh-CN" sz="2800" dirty="0" err="1">
                <a:solidFill>
                  <a:srgbClr val="FF6600"/>
                </a:solidFill>
                <a:latin typeface="Comic Sans MS" panose="030F0902030302020204"/>
                <a:cs typeface="Comic Sans MS" panose="030F0902030302020204"/>
              </a:rPr>
              <a:t>shēngmǔ</a:t>
            </a:r>
            <a:endParaRPr lang="zh-CN" altLang="en-US" sz="2800" dirty="0">
              <a:solidFill>
                <a:srgbClr val="FF6600"/>
              </a:solidFill>
            </a:endParaRPr>
          </a:p>
          <a:p>
            <a:r>
              <a:rPr lang="zh-CN" altLang="de-DE" sz="4600" dirty="0"/>
              <a:t>声母</a:t>
            </a:r>
            <a:r>
              <a:rPr lang="zh-CN" altLang="de-DE" sz="4000" dirty="0"/>
              <a:t> </a:t>
            </a:r>
            <a:r>
              <a:rPr lang="de-DE" altLang="zh-CN" sz="4000" dirty="0"/>
              <a:t>    </a:t>
            </a:r>
            <a:r>
              <a:rPr lang="de-DE" altLang="zh-CN" sz="2800" dirty="0"/>
              <a:t>(</a:t>
            </a:r>
            <a:r>
              <a:rPr lang="de-DE" altLang="zh-CN" sz="2800" dirty="0" err="1"/>
              <a:t>Initals</a:t>
            </a:r>
            <a:r>
              <a:rPr lang="de-DE" altLang="zh-CN" sz="2800" dirty="0"/>
              <a:t>)</a:t>
            </a:r>
            <a:endParaRPr lang="zh-CN" altLang="en-US" sz="2800" dirty="0"/>
          </a:p>
        </p:txBody>
      </p:sp>
      <p:sp>
        <p:nvSpPr>
          <p:cNvPr id="6" name="矩形 5"/>
          <p:cNvSpPr/>
          <p:nvPr/>
        </p:nvSpPr>
        <p:spPr>
          <a:xfrm>
            <a:off x="7363817" y="2352471"/>
            <a:ext cx="1990828" cy="1700976"/>
          </a:xfrm>
          <a:prstGeom prst="rect">
            <a:avLst/>
          </a:prstGeom>
          <a:ln>
            <a:solidFill>
              <a:srgbClr val="0000FF"/>
            </a:solidFill>
          </a:ln>
        </p:spPr>
        <p:txBody>
          <a:bodyPr wrap="none" lIns="130046" tIns="65023" rIns="130046" bIns="65023">
            <a:spAutoFit/>
          </a:bodyPr>
          <a:lstStyle/>
          <a:p>
            <a:r>
              <a:rPr lang="en-US" altLang="zh-CN" sz="2800" dirty="0">
                <a:solidFill>
                  <a:srgbClr val="FF6600"/>
                </a:solidFill>
                <a:latin typeface="Comic Sans MS" panose="030F0902030302020204"/>
                <a:cs typeface="Comic Sans MS" panose="030F0902030302020204"/>
              </a:rPr>
              <a:t>y</a:t>
            </a:r>
            <a:r>
              <a:rPr lang="it-IT" altLang="zh-CN" sz="2800" dirty="0" err="1">
                <a:solidFill>
                  <a:srgbClr val="FF6600"/>
                </a:solidFill>
                <a:latin typeface="Comic Sans MS" panose="030F0902030302020204"/>
                <a:cs typeface="Comic Sans MS" panose="030F0902030302020204"/>
              </a:rPr>
              <a:t>ùnmǔ</a:t>
            </a:r>
            <a:endParaRPr lang="it-IT" altLang="zh-CN" sz="2800" dirty="0">
              <a:solidFill>
                <a:srgbClr val="FF6600"/>
              </a:solidFill>
              <a:latin typeface="Comic Sans MS" panose="030F0902030302020204"/>
              <a:cs typeface="Comic Sans MS" panose="030F0902030302020204"/>
            </a:endParaRPr>
          </a:p>
          <a:p>
            <a:r>
              <a:rPr lang="zh-CN" altLang="it-IT" sz="4600" dirty="0"/>
              <a:t>韵母 </a:t>
            </a:r>
            <a:endParaRPr lang="zh-CN" altLang="en-US" sz="4600" dirty="0"/>
          </a:p>
          <a:p>
            <a:r>
              <a:rPr lang="zh-CN" altLang="en-US" sz="2800" dirty="0"/>
              <a:t>（</a:t>
            </a:r>
            <a:r>
              <a:rPr lang="it-IT" altLang="zh-CN" sz="2800" dirty="0" err="1"/>
              <a:t>Finals</a:t>
            </a:r>
            <a:r>
              <a:rPr lang="zh-CN" altLang="en-US" sz="2800" dirty="0"/>
              <a:t>）</a:t>
            </a:r>
          </a:p>
        </p:txBody>
      </p:sp>
      <p:sp>
        <p:nvSpPr>
          <p:cNvPr id="7" name="矩形 6"/>
          <p:cNvSpPr/>
          <p:nvPr/>
        </p:nvSpPr>
        <p:spPr>
          <a:xfrm>
            <a:off x="10551457" y="2352471"/>
            <a:ext cx="2025761" cy="1707135"/>
          </a:xfrm>
          <a:prstGeom prst="rect">
            <a:avLst/>
          </a:prstGeom>
          <a:ln>
            <a:solidFill>
              <a:srgbClr val="FF66FF"/>
            </a:solidFill>
          </a:ln>
        </p:spPr>
        <p:txBody>
          <a:bodyPr wrap="none" lIns="130046" tIns="65023" rIns="130046" bIns="65023">
            <a:spAutoFit/>
          </a:bodyPr>
          <a:lstStyle/>
          <a:p>
            <a:r>
              <a:rPr lang="it-IT" altLang="zh-CN" sz="2800" dirty="0">
                <a:solidFill>
                  <a:srgbClr val="FF6600"/>
                </a:solidFill>
                <a:latin typeface="Comic Sans MS" panose="030F0902030302020204"/>
                <a:cs typeface="Comic Sans MS" panose="030F0902030302020204"/>
              </a:rPr>
              <a:t>Shēngdiào</a:t>
            </a:r>
          </a:p>
          <a:p>
            <a:r>
              <a:rPr lang="zh-CN" altLang="it-IT" sz="4600" dirty="0"/>
              <a:t>声调</a:t>
            </a:r>
            <a:r>
              <a:rPr lang="it-IT" altLang="zh-CN" sz="4600" dirty="0"/>
              <a:t>  </a:t>
            </a:r>
          </a:p>
          <a:p>
            <a:r>
              <a:rPr lang="it-IT" altLang="zh-CN" sz="2800" dirty="0"/>
              <a:t> (</a:t>
            </a:r>
            <a:r>
              <a:rPr lang="it-IT" altLang="zh-CN" sz="2800" dirty="0" err="1"/>
              <a:t>Tones</a:t>
            </a:r>
            <a:r>
              <a:rPr lang="it-IT" altLang="zh-CN" sz="2800" dirty="0"/>
              <a:t>)</a:t>
            </a:r>
            <a:endParaRPr lang="zh-CN" altLang="en-US" sz="2800" dirty="0"/>
          </a:p>
        </p:txBody>
      </p:sp>
      <p:sp>
        <p:nvSpPr>
          <p:cNvPr id="11" name="矩形 10"/>
          <p:cNvSpPr/>
          <p:nvPr/>
        </p:nvSpPr>
        <p:spPr>
          <a:xfrm>
            <a:off x="288579" y="2352471"/>
            <a:ext cx="2100327" cy="1700976"/>
          </a:xfrm>
          <a:prstGeom prst="rect">
            <a:avLst/>
          </a:prstGeom>
          <a:ln>
            <a:solidFill>
              <a:schemeClr val="accent5">
                <a:lumMod val="75000"/>
              </a:schemeClr>
            </a:solidFill>
          </a:ln>
        </p:spPr>
        <p:txBody>
          <a:bodyPr wrap="square" lIns="130046" tIns="65023" rIns="130046" bIns="65023">
            <a:spAutoFit/>
          </a:bodyPr>
          <a:lstStyle/>
          <a:p>
            <a:r>
              <a:rPr lang="tr-TR" altLang="zh-CN" sz="2800" dirty="0">
                <a:solidFill>
                  <a:srgbClr val="CC66FF"/>
                </a:solidFill>
                <a:latin typeface="Comic Sans MS" panose="030F0902030302020204"/>
                <a:cs typeface="Comic Sans MS" panose="030F0902030302020204"/>
              </a:rPr>
              <a:t>pīn yīn</a:t>
            </a:r>
            <a:endParaRPr kumimoji="1" lang="zh-CN" altLang="en-US" sz="2800" dirty="0">
              <a:solidFill>
                <a:srgbClr val="CC66FF"/>
              </a:solidFill>
              <a:latin typeface="Comic Sans MS" panose="030F0902030302020204"/>
              <a:ea typeface="黑体" panose="02010609060101010101" charset="-122"/>
              <a:cs typeface="Comic Sans MS" panose="030F0902030302020204"/>
            </a:endParaRPr>
          </a:p>
          <a:p>
            <a:r>
              <a:rPr kumimoji="1" lang="zh-CN" altLang="en-US" sz="4600" dirty="0">
                <a:solidFill>
                  <a:srgbClr val="FF0000"/>
                </a:solidFill>
                <a:latin typeface="黑体" panose="02010609060101010101" charset="-122"/>
                <a:ea typeface="黑体" panose="02010609060101010101" charset="-122"/>
                <a:cs typeface="黑体" panose="02010609060101010101" charset="-122"/>
              </a:rPr>
              <a:t>拼音</a:t>
            </a:r>
            <a:r>
              <a:rPr lang="it-IT" altLang="zh-CN" sz="4600" dirty="0"/>
              <a:t>  </a:t>
            </a:r>
          </a:p>
          <a:p>
            <a:r>
              <a:rPr lang="it-IT" altLang="zh-CN" sz="2800" dirty="0"/>
              <a:t> (</a:t>
            </a:r>
            <a:r>
              <a:rPr lang="it-IT" altLang="zh-CN" sz="2800" dirty="0" err="1"/>
              <a:t>Syllables</a:t>
            </a:r>
            <a:r>
              <a:rPr lang="it-IT" altLang="zh-CN" sz="2800" dirty="0"/>
              <a:t>)</a:t>
            </a:r>
            <a:endParaRPr lang="zh-CN" altLang="en-US" sz="2800" dirty="0"/>
          </a:p>
        </p:txBody>
      </p:sp>
      <p:sp>
        <p:nvSpPr>
          <p:cNvPr id="12" name="文本框 11"/>
          <p:cNvSpPr txBox="1"/>
          <p:nvPr/>
        </p:nvSpPr>
        <p:spPr>
          <a:xfrm>
            <a:off x="4600317" y="83341"/>
            <a:ext cx="1034739" cy="2057316"/>
          </a:xfrm>
          <a:prstGeom prst="rect">
            <a:avLst/>
          </a:prstGeom>
          <a:noFill/>
        </p:spPr>
        <p:txBody>
          <a:bodyPr wrap="square" lIns="130046" tIns="65023" rIns="130046" bIns="65023" rtlCol="0">
            <a:spAutoFit/>
          </a:bodyPr>
          <a:lstStyle/>
          <a:p>
            <a:r>
              <a:rPr kumimoji="1" lang="en-US" altLang="zh-CN" sz="12500" dirty="0"/>
              <a:t>n</a:t>
            </a:r>
            <a:endParaRPr kumimoji="1" lang="zh-CN" altLang="en-US" sz="12500" dirty="0"/>
          </a:p>
        </p:txBody>
      </p:sp>
      <p:sp>
        <p:nvSpPr>
          <p:cNvPr id="13" name="文本框 12"/>
          <p:cNvSpPr txBox="1"/>
          <p:nvPr/>
        </p:nvSpPr>
        <p:spPr>
          <a:xfrm>
            <a:off x="7827216" y="83341"/>
            <a:ext cx="1034739" cy="2057316"/>
          </a:xfrm>
          <a:prstGeom prst="rect">
            <a:avLst/>
          </a:prstGeom>
          <a:noFill/>
        </p:spPr>
        <p:txBody>
          <a:bodyPr wrap="square" lIns="130046" tIns="65023" rIns="130046" bIns="65023" rtlCol="0">
            <a:spAutoFit/>
          </a:bodyPr>
          <a:lstStyle/>
          <a:p>
            <a:r>
              <a:rPr kumimoji="1" lang="en-US" altLang="zh-CN" sz="12500" dirty="0" err="1"/>
              <a:t>i</a:t>
            </a:r>
            <a:endParaRPr kumimoji="1" lang="zh-CN" altLang="en-US" sz="12500" dirty="0"/>
          </a:p>
        </p:txBody>
      </p:sp>
      <p:sp>
        <p:nvSpPr>
          <p:cNvPr id="14" name="半闭框 13"/>
          <p:cNvSpPr/>
          <p:nvPr/>
        </p:nvSpPr>
        <p:spPr>
          <a:xfrm rot="13545845">
            <a:off x="10994950" y="481483"/>
            <a:ext cx="799842" cy="884339"/>
          </a:xfrm>
          <a:prstGeom prst="halfFrame">
            <a:avLst>
              <a:gd name="adj1" fmla="val 18692"/>
              <a:gd name="adj2" fmla="val 33333"/>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lIns="130046" tIns="65023" rIns="130046" bIns="65023" rtlCol="0" anchor="ctr"/>
          <a:lstStyle/>
          <a:p>
            <a:pPr algn="ctr"/>
            <a:endParaRPr kumimoji="1" lang="zh-CN" altLang="en-US">
              <a:solidFill>
                <a:schemeClr val="tx1"/>
              </a:solidFill>
            </a:endParaRPr>
          </a:p>
        </p:txBody>
      </p:sp>
      <p:sp>
        <p:nvSpPr>
          <p:cNvPr id="15" name="正偏差 14"/>
          <p:cNvSpPr/>
          <p:nvPr/>
        </p:nvSpPr>
        <p:spPr>
          <a:xfrm>
            <a:off x="6405293" y="913961"/>
            <a:ext cx="808978" cy="771445"/>
          </a:xfrm>
          <a:prstGeom prst="mathPlus">
            <a:avLst/>
          </a:prstGeom>
        </p:spPr>
        <p:style>
          <a:lnRef idx="1">
            <a:schemeClr val="accent1"/>
          </a:lnRef>
          <a:fillRef idx="3">
            <a:schemeClr val="accent1"/>
          </a:fillRef>
          <a:effectRef idx="2">
            <a:schemeClr val="accent1"/>
          </a:effectRef>
          <a:fontRef idx="minor">
            <a:schemeClr val="lt1"/>
          </a:fontRef>
        </p:style>
        <p:txBody>
          <a:bodyPr lIns="130046" tIns="65023" rIns="130046" bIns="65023" rtlCol="0" anchor="ctr"/>
          <a:lstStyle/>
          <a:p>
            <a:pPr algn="ctr"/>
            <a:endParaRPr kumimoji="1" lang="zh-CN" altLang="en-US"/>
          </a:p>
        </p:txBody>
      </p:sp>
      <p:sp>
        <p:nvSpPr>
          <p:cNvPr id="16" name="正偏差 15"/>
          <p:cNvSpPr/>
          <p:nvPr/>
        </p:nvSpPr>
        <p:spPr>
          <a:xfrm>
            <a:off x="9401318" y="924016"/>
            <a:ext cx="808978" cy="771445"/>
          </a:xfrm>
          <a:prstGeom prst="mathPlus">
            <a:avLst/>
          </a:prstGeom>
        </p:spPr>
        <p:style>
          <a:lnRef idx="1">
            <a:schemeClr val="accent1"/>
          </a:lnRef>
          <a:fillRef idx="3">
            <a:schemeClr val="accent1"/>
          </a:fillRef>
          <a:effectRef idx="2">
            <a:schemeClr val="accent1"/>
          </a:effectRef>
          <a:fontRef idx="minor">
            <a:schemeClr val="lt1"/>
          </a:fontRef>
        </p:style>
        <p:txBody>
          <a:bodyPr lIns="130046" tIns="65023" rIns="130046" bIns="65023" rtlCol="0" anchor="ctr"/>
          <a:lstStyle/>
          <a:p>
            <a:pPr algn="ctr"/>
            <a:endParaRPr kumimoji="1" lang="zh-CN" altLang="en-US"/>
          </a:p>
        </p:txBody>
      </p:sp>
      <p:sp>
        <p:nvSpPr>
          <p:cNvPr id="17" name="等于 16"/>
          <p:cNvSpPr/>
          <p:nvPr/>
        </p:nvSpPr>
        <p:spPr>
          <a:xfrm>
            <a:off x="3035673" y="1235078"/>
            <a:ext cx="978300" cy="526839"/>
          </a:xfrm>
          <a:prstGeom prst="mathEqual">
            <a:avLst/>
          </a:prstGeom>
        </p:spPr>
        <p:style>
          <a:lnRef idx="1">
            <a:schemeClr val="accent1"/>
          </a:lnRef>
          <a:fillRef idx="3">
            <a:schemeClr val="accent1"/>
          </a:fillRef>
          <a:effectRef idx="2">
            <a:schemeClr val="accent1"/>
          </a:effectRef>
          <a:fontRef idx="minor">
            <a:schemeClr val="lt1"/>
          </a:fontRef>
        </p:style>
        <p:txBody>
          <a:bodyPr lIns="130046" tIns="65023" rIns="130046" bIns="65023" rtlCol="0" anchor="ctr"/>
          <a:lstStyle/>
          <a:p>
            <a:pPr algn="ctr"/>
            <a:endParaRPr kumimoji="1" lang="zh-CN" altLang="en-US">
              <a:solidFill>
                <a:schemeClr val="tx1"/>
              </a:solidFill>
            </a:endParaRPr>
          </a:p>
        </p:txBody>
      </p:sp>
      <p:sp>
        <p:nvSpPr>
          <p:cNvPr id="18" name="矩形 17"/>
          <p:cNvSpPr/>
          <p:nvPr/>
        </p:nvSpPr>
        <p:spPr>
          <a:xfrm>
            <a:off x="290107" y="206420"/>
            <a:ext cx="1724571" cy="2054919"/>
          </a:xfrm>
          <a:prstGeom prst="rect">
            <a:avLst/>
          </a:prstGeom>
        </p:spPr>
        <p:txBody>
          <a:bodyPr wrap="none" lIns="130046" tIns="65023" rIns="130046" bIns="65023">
            <a:spAutoFit/>
          </a:bodyPr>
          <a:lstStyle/>
          <a:p>
            <a:r>
              <a:rPr lang="en-US" altLang="zh-CN" sz="12500" dirty="0"/>
              <a:t>nǐ</a:t>
            </a:r>
            <a:endParaRPr lang="zh-CN" altLang="en-US" sz="12500" dirty="0"/>
          </a:p>
        </p:txBody>
      </p:sp>
      <p:sp>
        <p:nvSpPr>
          <p:cNvPr id="19" name="内容占位符 3"/>
          <p:cNvSpPr>
            <a:spLocks noGrp="1"/>
          </p:cNvSpPr>
          <p:nvPr>
            <p:ph idx="1"/>
          </p:nvPr>
        </p:nvSpPr>
        <p:spPr>
          <a:xfrm>
            <a:off x="288579" y="4951955"/>
            <a:ext cx="2203591" cy="2637084"/>
          </a:xfrm>
        </p:spPr>
        <p:txBody>
          <a:bodyPr>
            <a:normAutofit/>
          </a:bodyPr>
          <a:lstStyle/>
          <a:p>
            <a:pPr marL="0" indent="0">
              <a:buNone/>
            </a:pPr>
            <a:r>
              <a:rPr kumimoji="1" lang="zh-CN" altLang="en-US" sz="13700" dirty="0">
                <a:latin typeface="楷体" panose="02010609060101010101" charset="-122"/>
                <a:ea typeface="楷体" panose="02010609060101010101" charset="-122"/>
                <a:cs typeface="楷体" panose="02010609060101010101" charset="-122"/>
              </a:rPr>
              <a:t>你</a:t>
            </a:r>
          </a:p>
        </p:txBody>
      </p:sp>
      <p:sp>
        <p:nvSpPr>
          <p:cNvPr id="20" name="Shape 317"/>
          <p:cNvSpPr/>
          <p:nvPr/>
        </p:nvSpPr>
        <p:spPr>
          <a:xfrm>
            <a:off x="391843" y="7135344"/>
            <a:ext cx="2362347" cy="1639421"/>
          </a:xfrm>
          <a:prstGeom prst="rect">
            <a:avLst/>
          </a:prstGeom>
          <a:ln w="12700">
            <a:solidFill>
              <a:srgbClr val="0000FF"/>
            </a:solidFill>
            <a:miter lim="400000"/>
          </a:ln>
        </p:spPr>
        <p:txBody>
          <a:bodyPr wrap="square" lIns="65022" tIns="65023" rIns="65022" bIns="65023">
            <a:spAutoFit/>
          </a:bodyPr>
          <a:lstStyle/>
          <a:p>
            <a:pPr defTabSz="650240">
              <a:defRPr sz="1800">
                <a:solidFill>
                  <a:srgbClr val="CC3300"/>
                </a:solidFill>
                <a:latin typeface="Bell MT" panose="02020503060305020303"/>
                <a:ea typeface="Bell MT" panose="02020503060305020303"/>
                <a:cs typeface="Bell MT" panose="02020503060305020303"/>
                <a:sym typeface="Bell MT" panose="02020503060305020303"/>
              </a:defRPr>
            </a:pPr>
            <a:r>
              <a:rPr sz="4000" dirty="0">
                <a:latin typeface="+mn-ea"/>
              </a:rPr>
              <a:t>hàn zì </a:t>
            </a:r>
          </a:p>
          <a:p>
            <a:pPr algn="ctr">
              <a:defRPr sz="1800">
                <a:solidFill>
                  <a:srgbClr val="CC3300"/>
                </a:solidFill>
                <a:latin typeface="Bell MT" panose="02020503060305020303"/>
                <a:ea typeface="Bell MT" panose="02020503060305020303"/>
                <a:cs typeface="Bell MT" panose="02020503060305020303"/>
                <a:sym typeface="Bell MT" panose="02020503060305020303"/>
              </a:defRPr>
            </a:pPr>
            <a:r>
              <a:rPr lang="zh-CN" altLang="en-US" sz="4000" dirty="0"/>
              <a:t>汉字</a:t>
            </a:r>
          </a:p>
          <a:p>
            <a:pPr algn="ctr">
              <a:defRPr sz="1800">
                <a:solidFill>
                  <a:srgbClr val="CC3300"/>
                </a:solidFill>
                <a:latin typeface="Bell MT" panose="02020503060305020303"/>
                <a:ea typeface="Bell MT" panose="02020503060305020303"/>
                <a:cs typeface="Bell MT" panose="02020503060305020303"/>
                <a:sym typeface="Bell MT" panose="02020503060305020303"/>
              </a:defRPr>
            </a:pPr>
            <a:r>
              <a:rPr lang="en-US" altLang="zh-CN" dirty="0">
                <a:solidFill>
                  <a:srgbClr val="008000"/>
                </a:solidFill>
              </a:rPr>
              <a:t>Chinese </a:t>
            </a:r>
            <a:r>
              <a:rPr lang="en-US" altLang="zh-CN" dirty="0" smtClean="0">
                <a:solidFill>
                  <a:srgbClr val="008000"/>
                </a:solidFill>
              </a:rPr>
              <a:t>character</a:t>
            </a:r>
            <a:endParaRPr lang="en-US" altLang="zh-CN" dirty="0">
              <a:solidFill>
                <a:srgbClr val="008000"/>
              </a:solidFill>
            </a:endParaRPr>
          </a:p>
        </p:txBody>
      </p:sp>
      <p:sp>
        <p:nvSpPr>
          <p:cNvPr id="2" name="文本框 1"/>
          <p:cNvSpPr txBox="1"/>
          <p:nvPr/>
        </p:nvSpPr>
        <p:spPr>
          <a:xfrm>
            <a:off x="4312333" y="5707581"/>
            <a:ext cx="2320159" cy="111825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pPr>
            <a:r>
              <a:rPr kumimoji="0" lang="en-US" altLang="zh-CN" sz="6600" b="1" i="0" u="none" strike="noStrike" cap="none" spc="0" normalizeH="0" baseline="0" dirty="0" smtClean="0">
                <a:ln>
                  <a:noFill/>
                </a:ln>
                <a:solidFill>
                  <a:srgbClr val="000000"/>
                </a:solidFill>
                <a:effectLst/>
                <a:uFillTx/>
                <a:latin typeface="Helvetica Neue" panose="02000503000000020004"/>
                <a:ea typeface="Helvetica Neue" panose="02000503000000020004"/>
                <a:cs typeface="Helvetica Neue" panose="02000503000000020004"/>
                <a:sym typeface="Helvetica Neue" panose="02000503000000020004"/>
              </a:rPr>
              <a:t>you</a:t>
            </a:r>
            <a:endParaRPr kumimoji="0" lang="zh-CN" altLang="en-US" sz="6600" b="1" i="0" u="none" strike="noStrike" cap="none" spc="0" normalizeH="0" baseline="0" dirty="0">
              <a:ln>
                <a:noFill/>
              </a:ln>
              <a:solidFill>
                <a:srgbClr val="000000"/>
              </a:solidFill>
              <a:effectLst/>
              <a:uFillTx/>
              <a:latin typeface="Helvetica Neue" panose="02000503000000020004"/>
              <a:ea typeface="Helvetica Neue" panose="02000503000000020004"/>
              <a:cs typeface="Helvetica Neue" panose="02000503000000020004"/>
              <a:sym typeface="Helvetica Neue" panose="02000503000000020004"/>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p:tgtEl>
                                          <p:spTgt spid="11"/>
                                        </p:tgtEl>
                                        <p:attrNameLst>
                                          <p:attrName>ppt_y</p:attrName>
                                        </p:attrNameLst>
                                      </p:cBhvr>
                                      <p:tavLst>
                                        <p:tav tm="0">
                                          <p:val>
                                            <p:strVal val="#ppt_y+#ppt_h*1.125000"/>
                                          </p:val>
                                        </p:tav>
                                        <p:tav tm="100000">
                                          <p:val>
                                            <p:strVal val="#ppt_y"/>
                                          </p:val>
                                        </p:tav>
                                      </p:tavLst>
                                    </p:anim>
                                    <p:animEffect transition="in" filter="wipe(up)">
                                      <p:cBhvr>
                                        <p:cTn id="8" dur="500"/>
                                        <p:tgtEl>
                                          <p:spTgt spid="11"/>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500"/>
                                        <p:tgtEl>
                                          <p:spTgt spid="20"/>
                                        </p:tgtEl>
                                        <p:attrNameLst>
                                          <p:attrName>ppt_y</p:attrName>
                                        </p:attrNameLst>
                                      </p:cBhvr>
                                      <p:tavLst>
                                        <p:tav tm="0">
                                          <p:val>
                                            <p:strVal val="#ppt_y+#ppt_h*1.125000"/>
                                          </p:val>
                                        </p:tav>
                                        <p:tav tm="100000">
                                          <p:val>
                                            <p:strVal val="#ppt_y"/>
                                          </p:val>
                                        </p:tav>
                                      </p:tavLst>
                                    </p:anim>
                                    <p:animEffect transition="in" filter="wipe(up)">
                                      <p:cBhvr>
                                        <p:cTn id="14" dur="500"/>
                                        <p:tgtEl>
                                          <p:spTgt spid="20"/>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p:tgtEl>
                                          <p:spTgt spid="17"/>
                                        </p:tgtEl>
                                        <p:attrNameLst>
                                          <p:attrName>ppt_y</p:attrName>
                                        </p:attrNameLst>
                                      </p:cBhvr>
                                      <p:tavLst>
                                        <p:tav tm="0">
                                          <p:val>
                                            <p:strVal val="#ppt_y+#ppt_h*1.125000"/>
                                          </p:val>
                                        </p:tav>
                                        <p:tav tm="100000">
                                          <p:val>
                                            <p:strVal val="#ppt_y"/>
                                          </p:val>
                                        </p:tav>
                                      </p:tavLst>
                                    </p:anim>
                                    <p:animEffect transition="in" filter="wipe(up)">
                                      <p:cBhvr>
                                        <p:cTn id="20" dur="500"/>
                                        <p:tgtEl>
                                          <p:spTgt spid="17"/>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p:tgtEl>
                                          <p:spTgt spid="12"/>
                                        </p:tgtEl>
                                        <p:attrNameLst>
                                          <p:attrName>ppt_y</p:attrName>
                                        </p:attrNameLst>
                                      </p:cBhvr>
                                      <p:tavLst>
                                        <p:tav tm="0">
                                          <p:val>
                                            <p:strVal val="#ppt_y+#ppt_h*1.125000"/>
                                          </p:val>
                                        </p:tav>
                                        <p:tav tm="100000">
                                          <p:val>
                                            <p:strVal val="#ppt_y"/>
                                          </p:val>
                                        </p:tav>
                                      </p:tavLst>
                                    </p:anim>
                                    <p:animEffect transition="in" filter="wipe(up)">
                                      <p:cBhvr>
                                        <p:cTn id="26" dur="500"/>
                                        <p:tgtEl>
                                          <p:spTgt spid="12"/>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p:tgtEl>
                                          <p:spTgt spid="13"/>
                                        </p:tgtEl>
                                        <p:attrNameLst>
                                          <p:attrName>ppt_y</p:attrName>
                                        </p:attrNameLst>
                                      </p:cBhvr>
                                      <p:tavLst>
                                        <p:tav tm="0">
                                          <p:val>
                                            <p:strVal val="#ppt_y+#ppt_h*1.125000"/>
                                          </p:val>
                                        </p:tav>
                                        <p:tav tm="100000">
                                          <p:val>
                                            <p:strVal val="#ppt_y"/>
                                          </p:val>
                                        </p:tav>
                                      </p:tavLst>
                                    </p:anim>
                                    <p:animEffect transition="in" filter="wipe(up)">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p:tgtEl>
                                          <p:spTgt spid="14"/>
                                        </p:tgtEl>
                                        <p:attrNameLst>
                                          <p:attrName>ppt_y</p:attrName>
                                        </p:attrNameLst>
                                      </p:cBhvr>
                                      <p:tavLst>
                                        <p:tav tm="0">
                                          <p:val>
                                            <p:strVal val="#ppt_y+#ppt_h*1.125000"/>
                                          </p:val>
                                        </p:tav>
                                        <p:tav tm="100000">
                                          <p:val>
                                            <p:strVal val="#ppt_y"/>
                                          </p:val>
                                        </p:tav>
                                      </p:tavLst>
                                    </p:anim>
                                    <p:animEffect transition="in" filter="wipe(up)">
                                      <p:cBhvr>
                                        <p:cTn id="38" dur="500"/>
                                        <p:tgtEl>
                                          <p:spTgt spid="14"/>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4"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p:tgtEl>
                                          <p:spTgt spid="15"/>
                                        </p:tgtEl>
                                        <p:attrNameLst>
                                          <p:attrName>ppt_y</p:attrName>
                                        </p:attrNameLst>
                                      </p:cBhvr>
                                      <p:tavLst>
                                        <p:tav tm="0">
                                          <p:val>
                                            <p:strVal val="#ppt_y+#ppt_h*1.125000"/>
                                          </p:val>
                                        </p:tav>
                                        <p:tav tm="100000">
                                          <p:val>
                                            <p:strVal val="#ppt_y"/>
                                          </p:val>
                                        </p:tav>
                                      </p:tavLst>
                                    </p:anim>
                                    <p:animEffect transition="in" filter="wipe(up)">
                                      <p:cBhvr>
                                        <p:cTn id="44" dur="500"/>
                                        <p:tgtEl>
                                          <p:spTgt spid="15"/>
                                        </p:tgtEl>
                                      </p:cBhvr>
                                    </p:animEffect>
                                  </p:childTnLst>
                                </p:cTn>
                              </p:par>
                            </p:childTnLst>
                          </p:cTn>
                        </p:par>
                      </p:childTnLst>
                    </p:cTn>
                  </p:par>
                  <p:par>
                    <p:cTn id="45" fill="hold">
                      <p:stCondLst>
                        <p:cond delay="indefinite"/>
                      </p:stCondLst>
                      <p:childTnLst>
                        <p:par>
                          <p:cTn id="46" fill="hold">
                            <p:stCondLst>
                              <p:cond delay="0"/>
                            </p:stCondLst>
                            <p:childTnLst>
                              <p:par>
                                <p:cTn id="47" presetID="12" presetClass="entr" presetSubtype="4"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500"/>
                                        <p:tgtEl>
                                          <p:spTgt spid="16"/>
                                        </p:tgtEl>
                                        <p:attrNameLst>
                                          <p:attrName>ppt_y</p:attrName>
                                        </p:attrNameLst>
                                      </p:cBhvr>
                                      <p:tavLst>
                                        <p:tav tm="0">
                                          <p:val>
                                            <p:strVal val="#ppt_y+#ppt_h*1.125000"/>
                                          </p:val>
                                        </p:tav>
                                        <p:tav tm="100000">
                                          <p:val>
                                            <p:strVal val="#ppt_y"/>
                                          </p:val>
                                        </p:tav>
                                      </p:tavLst>
                                    </p:anim>
                                    <p:animEffect transition="in" filter="wipe(up)">
                                      <p:cBhvr>
                                        <p:cTn id="50" dur="500"/>
                                        <p:tgtEl>
                                          <p:spTgt spid="16"/>
                                        </p:tgtEl>
                                      </p:cBhvr>
                                    </p:animEffect>
                                  </p:childTnLst>
                                </p:cTn>
                              </p:par>
                            </p:childTnLst>
                          </p:cTn>
                        </p:par>
                      </p:childTnLst>
                    </p:cTn>
                  </p:par>
                  <p:par>
                    <p:cTn id="51" fill="hold">
                      <p:stCondLst>
                        <p:cond delay="indefinite"/>
                      </p:stCondLst>
                      <p:childTnLst>
                        <p:par>
                          <p:cTn id="52" fill="hold">
                            <p:stCondLst>
                              <p:cond delay="0"/>
                            </p:stCondLst>
                            <p:childTnLst>
                              <p:par>
                                <p:cTn id="53" presetID="12" presetClass="entr" presetSubtype="4" fill="hold" grpId="0" nodeType="click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additive="base">
                                        <p:cTn id="55" dur="500"/>
                                        <p:tgtEl>
                                          <p:spTgt spid="5"/>
                                        </p:tgtEl>
                                        <p:attrNameLst>
                                          <p:attrName>ppt_y</p:attrName>
                                        </p:attrNameLst>
                                      </p:cBhvr>
                                      <p:tavLst>
                                        <p:tav tm="0">
                                          <p:val>
                                            <p:strVal val="#ppt_y+#ppt_h*1.125000"/>
                                          </p:val>
                                        </p:tav>
                                        <p:tav tm="100000">
                                          <p:val>
                                            <p:strVal val="#ppt_y"/>
                                          </p:val>
                                        </p:tav>
                                      </p:tavLst>
                                    </p:anim>
                                    <p:animEffect transition="in" filter="wipe(up)">
                                      <p:cBhvr>
                                        <p:cTn id="56" dur="500"/>
                                        <p:tgtEl>
                                          <p:spTgt spid="5"/>
                                        </p:tgtEl>
                                      </p:cBhvr>
                                    </p:animEffect>
                                  </p:childTnLst>
                                </p:cTn>
                              </p:par>
                            </p:childTnLst>
                          </p:cTn>
                        </p:par>
                      </p:childTnLst>
                    </p:cTn>
                  </p:par>
                  <p:par>
                    <p:cTn id="57" fill="hold">
                      <p:stCondLst>
                        <p:cond delay="indefinite"/>
                      </p:stCondLst>
                      <p:childTnLst>
                        <p:par>
                          <p:cTn id="58" fill="hold">
                            <p:stCondLst>
                              <p:cond delay="0"/>
                            </p:stCondLst>
                            <p:childTnLst>
                              <p:par>
                                <p:cTn id="59" presetID="12" presetClass="entr" presetSubtype="4" fill="hold" grpId="0" nodeType="click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additive="base">
                                        <p:cTn id="61" dur="500"/>
                                        <p:tgtEl>
                                          <p:spTgt spid="6"/>
                                        </p:tgtEl>
                                        <p:attrNameLst>
                                          <p:attrName>ppt_y</p:attrName>
                                        </p:attrNameLst>
                                      </p:cBhvr>
                                      <p:tavLst>
                                        <p:tav tm="0">
                                          <p:val>
                                            <p:strVal val="#ppt_y+#ppt_h*1.125000"/>
                                          </p:val>
                                        </p:tav>
                                        <p:tav tm="100000">
                                          <p:val>
                                            <p:strVal val="#ppt_y"/>
                                          </p:val>
                                        </p:tav>
                                      </p:tavLst>
                                    </p:anim>
                                    <p:animEffect transition="in" filter="wipe(up)">
                                      <p:cBhvr>
                                        <p:cTn id="62" dur="500"/>
                                        <p:tgtEl>
                                          <p:spTgt spid="6"/>
                                        </p:tgtEl>
                                      </p:cBhvr>
                                    </p:animEffect>
                                  </p:childTnLst>
                                </p:cTn>
                              </p:par>
                            </p:childTnLst>
                          </p:cTn>
                        </p:par>
                      </p:childTnLst>
                    </p:cTn>
                  </p:par>
                  <p:par>
                    <p:cTn id="63" fill="hold">
                      <p:stCondLst>
                        <p:cond delay="indefinite"/>
                      </p:stCondLst>
                      <p:childTnLst>
                        <p:par>
                          <p:cTn id="64" fill="hold">
                            <p:stCondLst>
                              <p:cond delay="0"/>
                            </p:stCondLst>
                            <p:childTnLst>
                              <p:par>
                                <p:cTn id="65" presetID="12" presetClass="entr" presetSubtype="4" fill="hold" grpId="0" nodeType="click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additive="base">
                                        <p:cTn id="67" dur="500"/>
                                        <p:tgtEl>
                                          <p:spTgt spid="7"/>
                                        </p:tgtEl>
                                        <p:attrNameLst>
                                          <p:attrName>ppt_y</p:attrName>
                                        </p:attrNameLst>
                                      </p:cBhvr>
                                      <p:tavLst>
                                        <p:tav tm="0">
                                          <p:val>
                                            <p:strVal val="#ppt_y+#ppt_h*1.125000"/>
                                          </p:val>
                                        </p:tav>
                                        <p:tav tm="100000">
                                          <p:val>
                                            <p:strVal val="#ppt_y"/>
                                          </p:val>
                                        </p:tav>
                                      </p:tavLst>
                                    </p:anim>
                                    <p:animEffect transition="in" filter="wipe(up)">
                                      <p:cBhvr>
                                        <p:cTn id="68" dur="500"/>
                                        <p:tgtEl>
                                          <p:spTgt spid="7"/>
                                        </p:tgtEl>
                                      </p:cBhvr>
                                    </p:animEffect>
                                  </p:childTnLst>
                                </p:cTn>
                              </p:par>
                            </p:childTnLst>
                          </p:cTn>
                        </p:par>
                      </p:childTnLst>
                    </p:cTn>
                  </p:par>
                  <p:par>
                    <p:cTn id="69" fill="hold">
                      <p:stCondLst>
                        <p:cond delay="indefinite"/>
                      </p:stCondLst>
                      <p:childTnLst>
                        <p:par>
                          <p:cTn id="70" fill="hold">
                            <p:stCondLst>
                              <p:cond delay="0"/>
                            </p:stCondLst>
                            <p:childTnLst>
                              <p:par>
                                <p:cTn id="71" presetID="12" presetClass="entr" presetSubtype="4" fill="hold" grpId="0" nodeType="clickEffect">
                                  <p:stCondLst>
                                    <p:cond delay="0"/>
                                  </p:stCondLst>
                                  <p:childTnLst>
                                    <p:set>
                                      <p:cBhvr>
                                        <p:cTn id="72" dur="1" fill="hold">
                                          <p:stCondLst>
                                            <p:cond delay="0"/>
                                          </p:stCondLst>
                                        </p:cTn>
                                        <p:tgtEl>
                                          <p:spTgt spid="2"/>
                                        </p:tgtEl>
                                        <p:attrNameLst>
                                          <p:attrName>style.visibility</p:attrName>
                                        </p:attrNameLst>
                                      </p:cBhvr>
                                      <p:to>
                                        <p:strVal val="visible"/>
                                      </p:to>
                                    </p:set>
                                    <p:anim calcmode="lin" valueType="num">
                                      <p:cBhvr additive="base">
                                        <p:cTn id="73" dur="500"/>
                                        <p:tgtEl>
                                          <p:spTgt spid="2"/>
                                        </p:tgtEl>
                                        <p:attrNameLst>
                                          <p:attrName>ppt_y</p:attrName>
                                        </p:attrNameLst>
                                      </p:cBhvr>
                                      <p:tavLst>
                                        <p:tav tm="0">
                                          <p:val>
                                            <p:strVal val="#ppt_y+#ppt_h*1.125000"/>
                                          </p:val>
                                        </p:tav>
                                        <p:tav tm="100000">
                                          <p:val>
                                            <p:strVal val="#ppt_y"/>
                                          </p:val>
                                        </p:tav>
                                      </p:tavLst>
                                    </p:anim>
                                    <p:animEffect transition="in" filter="wipe(up)">
                                      <p:cBhvr>
                                        <p:cTn id="7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1" grpId="0" animBg="1"/>
      <p:bldP spid="12" grpId="0"/>
      <p:bldP spid="13" grpId="0"/>
      <p:bldP spid="14" grpId="0" bldLvl="0" animBg="1"/>
      <p:bldP spid="15" grpId="0" animBg="1"/>
      <p:bldP spid="16" grpId="0" animBg="1"/>
      <p:bldP spid="17" grpId="0" animBg="1"/>
      <p:bldP spid="20" grpId="0" animBg="1"/>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内容占位符 3"/>
          <p:cNvSpPr>
            <a:spLocks noGrp="1"/>
          </p:cNvSpPr>
          <p:nvPr>
            <p:ph idx="1"/>
          </p:nvPr>
        </p:nvSpPr>
        <p:spPr>
          <a:xfrm>
            <a:off x="5418667" y="4190437"/>
            <a:ext cx="2203591" cy="2637084"/>
          </a:xfrm>
        </p:spPr>
        <p:txBody>
          <a:bodyPr>
            <a:normAutofit/>
          </a:bodyPr>
          <a:lstStyle/>
          <a:p>
            <a:pPr marL="0" indent="0">
              <a:buNone/>
            </a:pPr>
            <a:r>
              <a:rPr kumimoji="1" lang="zh-CN" altLang="en-US" sz="13700" dirty="0">
                <a:latin typeface="楷体" panose="02010609060101010101" charset="-122"/>
                <a:ea typeface="楷体" panose="02010609060101010101" charset="-122"/>
                <a:cs typeface="楷体" panose="02010609060101010101" charset="-122"/>
              </a:rPr>
              <a:t>好</a:t>
            </a:r>
          </a:p>
        </p:txBody>
      </p:sp>
      <p:pic>
        <p:nvPicPr>
          <p:cNvPr id="5" name="image.png"/>
          <p:cNvPicPr>
            <a:picLocks noChangeAspect="1"/>
          </p:cNvPicPr>
          <p:nvPr/>
        </p:nvPicPr>
        <p:blipFill>
          <a:blip r:embed="rId2"/>
          <a:stretch>
            <a:fillRect/>
          </a:stretch>
        </p:blipFill>
        <p:spPr>
          <a:xfrm>
            <a:off x="4973884" y="2650630"/>
            <a:ext cx="2946401" cy="1898792"/>
          </a:xfrm>
          <a:prstGeom prst="rect">
            <a:avLst/>
          </a:prstGeom>
          <a:ln w="12700">
            <a:miter lim="400000"/>
            <a:headEnd/>
            <a:tailEnd/>
          </a:ln>
        </p:spPr>
      </p:pic>
      <p:sp>
        <p:nvSpPr>
          <p:cNvPr id="6" name="Shape 310"/>
          <p:cNvSpPr/>
          <p:nvPr/>
        </p:nvSpPr>
        <p:spPr>
          <a:xfrm>
            <a:off x="5139317" y="283532"/>
            <a:ext cx="1961978" cy="1423978"/>
          </a:xfrm>
          <a:prstGeom prst="rect">
            <a:avLst/>
          </a:prstGeom>
          <a:ln w="12700">
            <a:solidFill>
              <a:srgbClr val="0000FF"/>
            </a:solidFill>
            <a:miter lim="400000"/>
          </a:ln>
        </p:spPr>
        <p:txBody>
          <a:bodyPr wrap="square" lIns="65022" tIns="65023" rIns="65022" bIns="65023">
            <a:spAutoFit/>
          </a:bodyPr>
          <a:lstStyle/>
          <a:p>
            <a:pPr algn="ctr">
              <a:defRPr sz="1800">
                <a:solidFill>
                  <a:srgbClr val="CC3300"/>
                </a:solidFill>
              </a:defRPr>
            </a:pPr>
            <a:r>
              <a:rPr lang="it-IT" altLang="zh-CN" sz="2800" dirty="0">
                <a:latin typeface="+mn-ea"/>
              </a:rPr>
              <a:t>shēngdiào</a:t>
            </a:r>
          </a:p>
          <a:p>
            <a:pPr defTabSz="650240">
              <a:defRPr sz="1800">
                <a:solidFill>
                  <a:srgbClr val="CC3300"/>
                </a:solidFill>
              </a:defRPr>
            </a:pPr>
            <a:r>
              <a:rPr sz="2800" dirty="0" smtClean="0">
                <a:solidFill>
                  <a:srgbClr val="000000"/>
                </a:solidFill>
              </a:rPr>
              <a:t>声调</a:t>
            </a:r>
            <a:endParaRPr sz="2800" dirty="0">
              <a:solidFill>
                <a:srgbClr val="000000"/>
              </a:solidFill>
            </a:endParaRPr>
          </a:p>
          <a:p>
            <a:pPr defTabSz="650240">
              <a:defRPr sz="1800">
                <a:solidFill>
                  <a:srgbClr val="CC3300"/>
                </a:solidFill>
                <a:latin typeface="Bell MT" panose="02020503060305020303"/>
                <a:ea typeface="Bell MT" panose="02020503060305020303"/>
                <a:cs typeface="Bell MT" panose="02020503060305020303"/>
                <a:sym typeface="Bell MT" panose="02020503060305020303"/>
              </a:defRPr>
            </a:pPr>
            <a:r>
              <a:rPr sz="2800" dirty="0" smtClean="0">
                <a:solidFill>
                  <a:srgbClr val="008000"/>
                </a:solidFill>
                <a:latin typeface="Times New Roman" panose="02020503050405090304"/>
                <a:cs typeface="Times New Roman" panose="02020503050405090304"/>
              </a:rPr>
              <a:t>Tones</a:t>
            </a:r>
            <a:endParaRPr sz="2800" dirty="0">
              <a:solidFill>
                <a:srgbClr val="008000"/>
              </a:solidFill>
              <a:latin typeface="Times New Roman" panose="02020503050405090304"/>
              <a:cs typeface="Times New Roman" panose="02020503050405090304"/>
            </a:endParaRPr>
          </a:p>
        </p:txBody>
      </p:sp>
      <p:sp>
        <p:nvSpPr>
          <p:cNvPr id="7" name="Shape 312"/>
          <p:cNvSpPr/>
          <p:nvPr/>
        </p:nvSpPr>
        <p:spPr>
          <a:xfrm>
            <a:off x="1728682" y="2983426"/>
            <a:ext cx="1665494" cy="1423978"/>
          </a:xfrm>
          <a:prstGeom prst="rect">
            <a:avLst/>
          </a:prstGeom>
          <a:ln w="12700">
            <a:solidFill>
              <a:srgbClr val="0000FF"/>
            </a:solidFill>
            <a:miter lim="400000"/>
          </a:ln>
        </p:spPr>
        <p:txBody>
          <a:bodyPr wrap="square" lIns="65022" tIns="65023" rIns="65022" bIns="65023">
            <a:spAutoFit/>
          </a:bodyPr>
          <a:lstStyle/>
          <a:p>
            <a:pPr defTabSz="650240">
              <a:defRPr sz="1800">
                <a:solidFill>
                  <a:srgbClr val="CC3300"/>
                </a:solidFill>
                <a:latin typeface="Bell MT" panose="02020503060305020303"/>
                <a:ea typeface="Bell MT" panose="02020503060305020303"/>
                <a:cs typeface="Bell MT" panose="02020503060305020303"/>
                <a:sym typeface="Bell MT" panose="02020503060305020303"/>
              </a:defRPr>
            </a:pPr>
            <a:r>
              <a:rPr sz="2800" dirty="0" smtClean="0"/>
              <a:t>shēngmǔ</a:t>
            </a:r>
            <a:endParaRPr sz="2800" dirty="0"/>
          </a:p>
          <a:p>
            <a:pPr algn="ctr">
              <a:defRPr sz="1800">
                <a:solidFill>
                  <a:srgbClr val="CC3300"/>
                </a:solidFill>
                <a:latin typeface="Bell MT" panose="02020503060305020303"/>
                <a:ea typeface="Bell MT" panose="02020503060305020303"/>
                <a:cs typeface="Bell MT" panose="02020503060305020303"/>
                <a:sym typeface="Bell MT" panose="02020503060305020303"/>
              </a:defRPr>
            </a:pPr>
            <a:r>
              <a:rPr lang="zh-CN" altLang="en-US" sz="2800" dirty="0" smtClean="0">
                <a:solidFill>
                  <a:srgbClr val="000000"/>
                </a:solidFill>
              </a:rPr>
              <a:t>声</a:t>
            </a:r>
            <a:r>
              <a:rPr lang="en-US" altLang="zh-CN" sz="2800" dirty="0" smtClean="0">
                <a:solidFill>
                  <a:srgbClr val="000000"/>
                </a:solidFill>
              </a:rPr>
              <a:t> </a:t>
            </a:r>
            <a:r>
              <a:rPr lang="zh-CN" altLang="en-US" sz="2800" dirty="0" smtClean="0">
                <a:solidFill>
                  <a:srgbClr val="000000"/>
                </a:solidFill>
              </a:rPr>
              <a:t>母</a:t>
            </a:r>
            <a:endParaRPr lang="zh-CN" altLang="en-US" sz="2800" dirty="0">
              <a:solidFill>
                <a:srgbClr val="000000"/>
              </a:solidFill>
            </a:endParaRPr>
          </a:p>
          <a:p>
            <a:pPr defTabSz="650240">
              <a:defRPr sz="1800">
                <a:solidFill>
                  <a:srgbClr val="CC3300"/>
                </a:solidFill>
                <a:latin typeface="Bell MT" panose="02020503060305020303"/>
                <a:ea typeface="Bell MT" panose="02020503060305020303"/>
                <a:cs typeface="Bell MT" panose="02020503060305020303"/>
                <a:sym typeface="Bell MT" panose="02020503060305020303"/>
              </a:defRPr>
            </a:pPr>
            <a:r>
              <a:rPr sz="2800" dirty="0" smtClean="0">
                <a:solidFill>
                  <a:srgbClr val="008000"/>
                </a:solidFill>
              </a:rPr>
              <a:t>Initals</a:t>
            </a:r>
            <a:endParaRPr sz="2800" dirty="0">
              <a:solidFill>
                <a:srgbClr val="008000"/>
              </a:solidFill>
            </a:endParaRPr>
          </a:p>
        </p:txBody>
      </p:sp>
      <p:sp>
        <p:nvSpPr>
          <p:cNvPr id="8" name="Shape 315"/>
          <p:cNvSpPr/>
          <p:nvPr/>
        </p:nvSpPr>
        <p:spPr>
          <a:xfrm>
            <a:off x="8801815" y="2877257"/>
            <a:ext cx="1194856" cy="1423978"/>
          </a:xfrm>
          <a:prstGeom prst="rect">
            <a:avLst/>
          </a:prstGeom>
          <a:ln w="12700">
            <a:solidFill>
              <a:srgbClr val="0000FF"/>
            </a:solidFill>
            <a:miter lim="400000"/>
          </a:ln>
        </p:spPr>
        <p:txBody>
          <a:bodyPr wrap="none" lIns="65022" tIns="65023" rIns="65022" bIns="65023">
            <a:spAutoFit/>
          </a:bodyPr>
          <a:lstStyle/>
          <a:p>
            <a:pPr defTabSz="650240">
              <a:defRPr sz="1800">
                <a:solidFill>
                  <a:srgbClr val="CC3300"/>
                </a:solidFill>
                <a:latin typeface="Bell MT" panose="02020503060305020303"/>
                <a:ea typeface="Bell MT" panose="02020503060305020303"/>
                <a:cs typeface="Bell MT" panose="02020503060305020303"/>
                <a:sym typeface="Bell MT" panose="02020503060305020303"/>
              </a:defRPr>
            </a:pPr>
            <a:r>
              <a:rPr sz="2800" dirty="0" smtClean="0"/>
              <a:t>yùnmǔ</a:t>
            </a:r>
            <a:endParaRPr sz="2800" dirty="0"/>
          </a:p>
          <a:p>
            <a:pPr algn="ctr">
              <a:defRPr sz="1800">
                <a:solidFill>
                  <a:srgbClr val="CC3300"/>
                </a:solidFill>
                <a:latin typeface="Bell MT" panose="02020503060305020303"/>
                <a:ea typeface="Bell MT" panose="02020503060305020303"/>
                <a:cs typeface="Bell MT" panose="02020503060305020303"/>
                <a:sym typeface="Bell MT" panose="02020503060305020303"/>
              </a:defRPr>
            </a:pPr>
            <a:r>
              <a:rPr lang="zh-CN" altLang="en-US" sz="2800" dirty="0">
                <a:solidFill>
                  <a:srgbClr val="000000"/>
                </a:solidFill>
              </a:rPr>
              <a:t>韵母</a:t>
            </a:r>
          </a:p>
          <a:p>
            <a:pPr defTabSz="650240">
              <a:defRPr sz="1800">
                <a:solidFill>
                  <a:srgbClr val="CC3300"/>
                </a:solidFill>
                <a:latin typeface="Bell MT" panose="02020503060305020303"/>
                <a:ea typeface="Bell MT" panose="02020503060305020303"/>
                <a:cs typeface="Bell MT" panose="02020503060305020303"/>
                <a:sym typeface="Bell MT" panose="02020503060305020303"/>
              </a:defRPr>
            </a:pPr>
            <a:r>
              <a:rPr sz="2800" dirty="0" smtClean="0">
                <a:solidFill>
                  <a:srgbClr val="008000"/>
                </a:solidFill>
              </a:rPr>
              <a:t>Finals</a:t>
            </a:r>
            <a:endParaRPr sz="2800" dirty="0">
              <a:solidFill>
                <a:srgbClr val="008000"/>
              </a:solidFill>
            </a:endParaRPr>
          </a:p>
        </p:txBody>
      </p:sp>
      <p:sp>
        <p:nvSpPr>
          <p:cNvPr id="9" name="Shape 317"/>
          <p:cNvSpPr/>
          <p:nvPr/>
        </p:nvSpPr>
        <p:spPr>
          <a:xfrm>
            <a:off x="4511336" y="7275612"/>
            <a:ext cx="3787259" cy="1854865"/>
          </a:xfrm>
          <a:prstGeom prst="rect">
            <a:avLst/>
          </a:prstGeom>
          <a:ln w="12700">
            <a:solidFill>
              <a:srgbClr val="4F81BD"/>
            </a:solidFill>
            <a:miter lim="400000"/>
          </a:ln>
        </p:spPr>
        <p:txBody>
          <a:bodyPr wrap="square" lIns="65022" tIns="65023" rIns="65022" bIns="65023">
            <a:spAutoFit/>
          </a:bodyPr>
          <a:lstStyle/>
          <a:p>
            <a:pPr defTabSz="650240">
              <a:defRPr sz="1800">
                <a:solidFill>
                  <a:srgbClr val="CC3300"/>
                </a:solidFill>
                <a:latin typeface="Bell MT" panose="02020503060305020303"/>
                <a:ea typeface="Bell MT" panose="02020503060305020303"/>
                <a:cs typeface="Bell MT" panose="02020503060305020303"/>
                <a:sym typeface="Bell MT" panose="02020503060305020303"/>
              </a:defRPr>
            </a:pPr>
            <a:r>
              <a:rPr sz="2800" dirty="0" smtClean="0"/>
              <a:t>hàn </a:t>
            </a:r>
            <a:r>
              <a:rPr sz="2800" dirty="0"/>
              <a:t>zì </a:t>
            </a:r>
          </a:p>
          <a:p>
            <a:pPr algn="ctr">
              <a:defRPr sz="1800">
                <a:solidFill>
                  <a:srgbClr val="CC3300"/>
                </a:solidFill>
                <a:latin typeface="Bell MT" panose="02020503060305020303"/>
                <a:ea typeface="Bell MT" panose="02020503060305020303"/>
                <a:cs typeface="Bell MT" panose="02020503060305020303"/>
                <a:sym typeface="Bell MT" panose="02020503060305020303"/>
              </a:defRPr>
            </a:pPr>
            <a:r>
              <a:rPr lang="zh-CN" altLang="en-US" sz="2800" dirty="0" smtClean="0">
                <a:solidFill>
                  <a:srgbClr val="000000"/>
                </a:solidFill>
              </a:rPr>
              <a:t>汉</a:t>
            </a:r>
            <a:r>
              <a:rPr lang="zh-CN" altLang="en-US" sz="2800" dirty="0">
                <a:solidFill>
                  <a:srgbClr val="000000"/>
                </a:solidFill>
              </a:rPr>
              <a:t>字</a:t>
            </a:r>
          </a:p>
          <a:p>
            <a:pPr algn="ctr">
              <a:defRPr sz="1800">
                <a:solidFill>
                  <a:srgbClr val="CC3300"/>
                </a:solidFill>
                <a:latin typeface="Bell MT" panose="02020503060305020303"/>
                <a:ea typeface="Bell MT" panose="02020503060305020303"/>
                <a:cs typeface="Bell MT" panose="02020503060305020303"/>
                <a:sym typeface="Bell MT" panose="02020503060305020303"/>
              </a:defRPr>
            </a:pPr>
            <a:r>
              <a:rPr lang="en-US" altLang="zh-CN" sz="2800" dirty="0">
                <a:solidFill>
                  <a:srgbClr val="008000"/>
                </a:solidFill>
              </a:rPr>
              <a:t>Chinese character</a:t>
            </a:r>
          </a:p>
          <a:p>
            <a:pPr defTabSz="650240">
              <a:defRPr sz="1800">
                <a:solidFill>
                  <a:srgbClr val="CC3300"/>
                </a:solidFill>
                <a:latin typeface="Bell MT" panose="02020503060305020303"/>
                <a:ea typeface="Bell MT" panose="02020503060305020303"/>
                <a:cs typeface="Bell MT" panose="02020503060305020303"/>
                <a:sym typeface="Bell MT" panose="02020503060305020303"/>
              </a:defRPr>
            </a:pPr>
            <a:endParaRPr sz="2800" dirty="0">
              <a:solidFill>
                <a:srgbClr val="008000"/>
              </a:solidFill>
            </a:endParaRPr>
          </a:p>
        </p:txBody>
      </p:sp>
      <p:cxnSp>
        <p:nvCxnSpPr>
          <p:cNvPr id="3" name="直线箭头连接符 2"/>
          <p:cNvCxnSpPr>
            <a:endCxn id="7" idx="3"/>
          </p:cNvCxnSpPr>
          <p:nvPr/>
        </p:nvCxnSpPr>
        <p:spPr>
          <a:xfrm flipH="1">
            <a:off x="3394176" y="3655250"/>
            <a:ext cx="2024494" cy="4016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0" name="椭圆 9"/>
          <p:cNvSpPr/>
          <p:nvPr/>
        </p:nvSpPr>
        <p:spPr>
          <a:xfrm>
            <a:off x="5742601" y="3161888"/>
            <a:ext cx="1376283" cy="986719"/>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lIns="130046" tIns="65023" rIns="130046" bIns="65023" rtlCol="0" anchor="ctr"/>
          <a:lstStyle/>
          <a:p>
            <a:pPr algn="ctr"/>
            <a:endParaRPr kumimoji="1" lang="zh-CN" altLang="en-US"/>
          </a:p>
        </p:txBody>
      </p:sp>
      <p:cxnSp>
        <p:nvCxnSpPr>
          <p:cNvPr id="12" name="直线箭头连接符 11"/>
          <p:cNvCxnSpPr>
            <a:endCxn id="8" idx="1"/>
          </p:cNvCxnSpPr>
          <p:nvPr/>
        </p:nvCxnSpPr>
        <p:spPr>
          <a:xfrm flipV="1">
            <a:off x="7118883" y="3589246"/>
            <a:ext cx="1682932" cy="6600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3" name="椭圆 12"/>
          <p:cNvSpPr/>
          <p:nvPr/>
        </p:nvSpPr>
        <p:spPr>
          <a:xfrm>
            <a:off x="5156906" y="2983426"/>
            <a:ext cx="585695" cy="1165181"/>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lIns="130046" tIns="65023" rIns="130046" bIns="65023" rtlCol="0" anchor="ctr"/>
          <a:lstStyle/>
          <a:p>
            <a:pPr algn="ctr"/>
            <a:endParaRPr kumimoji="1" lang="zh-CN" altLang="en-US"/>
          </a:p>
        </p:txBody>
      </p:sp>
      <p:sp>
        <p:nvSpPr>
          <p:cNvPr id="14" name="椭圆 13"/>
          <p:cNvSpPr/>
          <p:nvPr/>
        </p:nvSpPr>
        <p:spPr>
          <a:xfrm>
            <a:off x="5742601" y="2429665"/>
            <a:ext cx="1376283" cy="946065"/>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lIns="130046" tIns="65023" rIns="130046" bIns="65023" rtlCol="0" anchor="ctr"/>
          <a:lstStyle/>
          <a:p>
            <a:pPr algn="ctr"/>
            <a:endParaRPr kumimoji="1" lang="zh-CN" altLang="en-US"/>
          </a:p>
        </p:txBody>
      </p:sp>
      <p:cxnSp>
        <p:nvCxnSpPr>
          <p:cNvPr id="16" name="直线箭头连接符 15"/>
          <p:cNvCxnSpPr>
            <a:stCxn id="14" idx="0"/>
            <a:endCxn id="6" idx="2"/>
          </p:cNvCxnSpPr>
          <p:nvPr/>
        </p:nvCxnSpPr>
        <p:spPr>
          <a:xfrm flipH="1" flipV="1">
            <a:off x="6120306" y="1707510"/>
            <a:ext cx="310437" cy="72215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5" name="文本框 14"/>
          <p:cNvSpPr txBox="1"/>
          <p:nvPr/>
        </p:nvSpPr>
        <p:spPr>
          <a:xfrm>
            <a:off x="8298884" y="5005623"/>
            <a:ext cx="2320159" cy="111825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pPr>
            <a:r>
              <a:rPr lang="en-US" altLang="zh-CN" sz="6600" dirty="0" smtClean="0"/>
              <a:t>good</a:t>
            </a:r>
            <a:endParaRPr kumimoji="0" lang="zh-CN" altLang="en-US" sz="6600" b="1" i="0" u="none" strike="noStrike" cap="none" spc="0" normalizeH="0" baseline="0" dirty="0">
              <a:ln>
                <a:noFill/>
              </a:ln>
              <a:solidFill>
                <a:srgbClr val="000000"/>
              </a:solidFill>
              <a:effectLst/>
              <a:uFillTx/>
              <a:latin typeface="Helvetica Neue" panose="02000503000000020004"/>
              <a:ea typeface="Helvetica Neue" panose="02000503000000020004"/>
              <a:cs typeface="Helvetica Neue" panose="02000503000000020004"/>
              <a:sym typeface="Helvetica Neue" panose="02000503000000020004"/>
            </a:endParaRPr>
          </a:p>
        </p:txBody>
      </p:sp>
      <p:cxnSp>
        <p:nvCxnSpPr>
          <p:cNvPr id="19" name="直线箭头连接符 18"/>
          <p:cNvCxnSpPr/>
          <p:nvPr/>
        </p:nvCxnSpPr>
        <p:spPr>
          <a:xfrm>
            <a:off x="6275803" y="6123878"/>
            <a:ext cx="0" cy="1151734"/>
          </a:xfrm>
          <a:prstGeom prst="straightConnector1">
            <a:avLst/>
          </a:prstGeom>
          <a:noFill/>
          <a:ln w="25400" cap="flat">
            <a:solidFill>
              <a:schemeClr val="accent1"/>
            </a:solidFill>
            <a:prstDash val="solid"/>
            <a:miter lim="400000"/>
            <a:tailEnd type="arrow"/>
          </a:ln>
          <a:effectLst/>
          <a:sp3d/>
        </p:spPr>
        <p:style>
          <a:lnRef idx="0">
            <a:scrgbClr r="0" g="0" b="0"/>
          </a:lnRef>
          <a:fillRef idx="0">
            <a:scrgbClr r="0" g="0" b="0"/>
          </a:fillRef>
          <a:effectRef idx="0">
            <a:scrgbClr r="0" g="0" b="0"/>
          </a:effectRef>
          <a:fontRef idx="none"/>
        </p:style>
      </p:cxn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p:tgtEl>
                                          <p:spTgt spid="13"/>
                                        </p:tgtEl>
                                        <p:attrNameLst>
                                          <p:attrName>ppt_y</p:attrName>
                                        </p:attrNameLst>
                                      </p:cBhvr>
                                      <p:tavLst>
                                        <p:tav tm="0">
                                          <p:val>
                                            <p:strVal val="#ppt_y+#ppt_h*1.125000"/>
                                          </p:val>
                                        </p:tav>
                                        <p:tav tm="100000">
                                          <p:val>
                                            <p:strVal val="#ppt_y"/>
                                          </p:val>
                                        </p:tav>
                                      </p:tavLst>
                                    </p:anim>
                                    <p:animEffect transition="in" filter="wipe(up)">
                                      <p:cBhvr>
                                        <p:cTn id="8" dur="500"/>
                                        <p:tgtEl>
                                          <p:spTgt spid="13"/>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p:tgtEl>
                                          <p:spTgt spid="3"/>
                                        </p:tgtEl>
                                        <p:attrNameLst>
                                          <p:attrName>ppt_y</p:attrName>
                                        </p:attrNameLst>
                                      </p:cBhvr>
                                      <p:tavLst>
                                        <p:tav tm="0">
                                          <p:val>
                                            <p:strVal val="#ppt_y+#ppt_h*1.125000"/>
                                          </p:val>
                                        </p:tav>
                                        <p:tav tm="100000">
                                          <p:val>
                                            <p:strVal val="#ppt_y"/>
                                          </p:val>
                                        </p:tav>
                                      </p:tavLst>
                                    </p:anim>
                                    <p:animEffect transition="in" filter="wipe(up)">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p:tgtEl>
                                          <p:spTgt spid="7"/>
                                        </p:tgtEl>
                                        <p:attrNameLst>
                                          <p:attrName>ppt_y</p:attrName>
                                        </p:attrNameLst>
                                      </p:cBhvr>
                                      <p:tavLst>
                                        <p:tav tm="0">
                                          <p:val>
                                            <p:strVal val="#ppt_y+#ppt_h*1.125000"/>
                                          </p:val>
                                        </p:tav>
                                        <p:tav tm="100000">
                                          <p:val>
                                            <p:strVal val="#ppt_y"/>
                                          </p:val>
                                        </p:tav>
                                      </p:tavLst>
                                    </p:anim>
                                    <p:animEffect transition="in" filter="wipe(up)">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p:tgtEl>
                                          <p:spTgt spid="10"/>
                                        </p:tgtEl>
                                        <p:attrNameLst>
                                          <p:attrName>ppt_y</p:attrName>
                                        </p:attrNameLst>
                                      </p:cBhvr>
                                      <p:tavLst>
                                        <p:tav tm="0">
                                          <p:val>
                                            <p:strVal val="#ppt_y+#ppt_h*1.125000"/>
                                          </p:val>
                                        </p:tav>
                                        <p:tav tm="100000">
                                          <p:val>
                                            <p:strVal val="#ppt_y"/>
                                          </p:val>
                                        </p:tav>
                                      </p:tavLst>
                                    </p:anim>
                                    <p:animEffect transition="in" filter="wipe(up)">
                                      <p:cBhvr>
                                        <p:cTn id="26" dur="500"/>
                                        <p:tgtEl>
                                          <p:spTgt spid="10"/>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p:tgtEl>
                                          <p:spTgt spid="12"/>
                                        </p:tgtEl>
                                        <p:attrNameLst>
                                          <p:attrName>ppt_y</p:attrName>
                                        </p:attrNameLst>
                                      </p:cBhvr>
                                      <p:tavLst>
                                        <p:tav tm="0">
                                          <p:val>
                                            <p:strVal val="#ppt_y+#ppt_h*1.125000"/>
                                          </p:val>
                                        </p:tav>
                                        <p:tav tm="100000">
                                          <p:val>
                                            <p:strVal val="#ppt_y"/>
                                          </p:val>
                                        </p:tav>
                                      </p:tavLst>
                                    </p:anim>
                                    <p:animEffect transition="in" filter="wipe(up)">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p:tgtEl>
                                          <p:spTgt spid="8"/>
                                        </p:tgtEl>
                                        <p:attrNameLst>
                                          <p:attrName>ppt_y</p:attrName>
                                        </p:attrNameLst>
                                      </p:cBhvr>
                                      <p:tavLst>
                                        <p:tav tm="0">
                                          <p:val>
                                            <p:strVal val="#ppt_y+#ppt_h*1.125000"/>
                                          </p:val>
                                        </p:tav>
                                        <p:tav tm="100000">
                                          <p:val>
                                            <p:strVal val="#ppt_y"/>
                                          </p:val>
                                        </p:tav>
                                      </p:tavLst>
                                    </p:anim>
                                    <p:animEffect transition="in" filter="wipe(up)">
                                      <p:cBhvr>
                                        <p:cTn id="38" dur="500"/>
                                        <p:tgtEl>
                                          <p:spTgt spid="8"/>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4"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p:tgtEl>
                                          <p:spTgt spid="14"/>
                                        </p:tgtEl>
                                        <p:attrNameLst>
                                          <p:attrName>ppt_y</p:attrName>
                                        </p:attrNameLst>
                                      </p:cBhvr>
                                      <p:tavLst>
                                        <p:tav tm="0">
                                          <p:val>
                                            <p:strVal val="#ppt_y+#ppt_h*1.125000"/>
                                          </p:val>
                                        </p:tav>
                                        <p:tav tm="100000">
                                          <p:val>
                                            <p:strVal val="#ppt_y"/>
                                          </p:val>
                                        </p:tav>
                                      </p:tavLst>
                                    </p:anim>
                                    <p:animEffect transition="in" filter="wipe(up)">
                                      <p:cBhvr>
                                        <p:cTn id="44" dur="500"/>
                                        <p:tgtEl>
                                          <p:spTgt spid="14"/>
                                        </p:tgtEl>
                                      </p:cBhvr>
                                    </p:animEffect>
                                  </p:childTnLst>
                                </p:cTn>
                              </p:par>
                            </p:childTnLst>
                          </p:cTn>
                        </p:par>
                      </p:childTnLst>
                    </p:cTn>
                  </p:par>
                  <p:par>
                    <p:cTn id="45" fill="hold">
                      <p:stCondLst>
                        <p:cond delay="indefinite"/>
                      </p:stCondLst>
                      <p:childTnLst>
                        <p:par>
                          <p:cTn id="46" fill="hold">
                            <p:stCondLst>
                              <p:cond delay="0"/>
                            </p:stCondLst>
                            <p:childTnLst>
                              <p:par>
                                <p:cTn id="47" presetID="12" presetClass="entr" presetSubtype="4" fill="hold"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500"/>
                                        <p:tgtEl>
                                          <p:spTgt spid="16"/>
                                        </p:tgtEl>
                                        <p:attrNameLst>
                                          <p:attrName>ppt_y</p:attrName>
                                        </p:attrNameLst>
                                      </p:cBhvr>
                                      <p:tavLst>
                                        <p:tav tm="0">
                                          <p:val>
                                            <p:strVal val="#ppt_y+#ppt_h*1.125000"/>
                                          </p:val>
                                        </p:tav>
                                        <p:tav tm="100000">
                                          <p:val>
                                            <p:strVal val="#ppt_y"/>
                                          </p:val>
                                        </p:tav>
                                      </p:tavLst>
                                    </p:anim>
                                    <p:animEffect transition="in" filter="wipe(up)">
                                      <p:cBhvr>
                                        <p:cTn id="50" dur="500"/>
                                        <p:tgtEl>
                                          <p:spTgt spid="16"/>
                                        </p:tgtEl>
                                      </p:cBhvr>
                                    </p:animEffect>
                                  </p:childTnLst>
                                </p:cTn>
                              </p:par>
                            </p:childTnLst>
                          </p:cTn>
                        </p:par>
                      </p:childTnLst>
                    </p:cTn>
                  </p:par>
                  <p:par>
                    <p:cTn id="51" fill="hold">
                      <p:stCondLst>
                        <p:cond delay="indefinite"/>
                      </p:stCondLst>
                      <p:childTnLst>
                        <p:par>
                          <p:cTn id="52" fill="hold">
                            <p:stCondLst>
                              <p:cond delay="0"/>
                            </p:stCondLst>
                            <p:childTnLst>
                              <p:par>
                                <p:cTn id="53" presetID="12" presetClass="entr" presetSubtype="4" fill="hold" grpId="0" nodeType="click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additive="base">
                                        <p:cTn id="55" dur="500"/>
                                        <p:tgtEl>
                                          <p:spTgt spid="6"/>
                                        </p:tgtEl>
                                        <p:attrNameLst>
                                          <p:attrName>ppt_y</p:attrName>
                                        </p:attrNameLst>
                                      </p:cBhvr>
                                      <p:tavLst>
                                        <p:tav tm="0">
                                          <p:val>
                                            <p:strVal val="#ppt_y+#ppt_h*1.125000"/>
                                          </p:val>
                                        </p:tav>
                                        <p:tav tm="100000">
                                          <p:val>
                                            <p:strVal val="#ppt_y"/>
                                          </p:val>
                                        </p:tav>
                                      </p:tavLst>
                                    </p:anim>
                                    <p:animEffect transition="in" filter="wipe(up)">
                                      <p:cBhvr>
                                        <p:cTn id="56" dur="500"/>
                                        <p:tgtEl>
                                          <p:spTgt spid="6"/>
                                        </p:tgtEl>
                                      </p:cBhvr>
                                    </p:animEffect>
                                  </p:childTnLst>
                                </p:cTn>
                              </p:par>
                            </p:childTnLst>
                          </p:cTn>
                        </p:par>
                      </p:childTnLst>
                    </p:cTn>
                  </p:par>
                  <p:par>
                    <p:cTn id="57" fill="hold">
                      <p:stCondLst>
                        <p:cond delay="indefinite"/>
                      </p:stCondLst>
                      <p:childTnLst>
                        <p:par>
                          <p:cTn id="58" fill="hold">
                            <p:stCondLst>
                              <p:cond delay="0"/>
                            </p:stCondLst>
                            <p:childTnLst>
                              <p:par>
                                <p:cTn id="59" presetID="3" presetClass="entr" presetSubtype="10" fill="hold" grpId="0" nodeType="click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blinds(horizontal)">
                                      <p:cBhvr>
                                        <p:cTn id="61" dur="500"/>
                                        <p:tgtEl>
                                          <p:spTgt spid="9"/>
                                        </p:tgtEl>
                                      </p:cBhvr>
                                    </p:animEffect>
                                  </p:childTnLst>
                                </p:cTn>
                              </p:par>
                              <p:par>
                                <p:cTn id="62" presetID="3" presetClass="entr" presetSubtype="10" fill="hold" nodeType="with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blinds(horizontal)">
                                      <p:cBhvr>
                                        <p:cTn id="64" dur="500"/>
                                        <p:tgtEl>
                                          <p:spTgt spid="19"/>
                                        </p:tgtEl>
                                      </p:cBhvr>
                                    </p:animEffect>
                                  </p:childTnLst>
                                </p:cTn>
                              </p:par>
                            </p:childTnLst>
                          </p:cTn>
                        </p:par>
                      </p:childTnLst>
                    </p:cTn>
                  </p:par>
                  <p:par>
                    <p:cTn id="65" fill="hold">
                      <p:stCondLst>
                        <p:cond delay="indefinite"/>
                      </p:stCondLst>
                      <p:childTnLst>
                        <p:par>
                          <p:cTn id="66" fill="hold">
                            <p:stCondLst>
                              <p:cond delay="0"/>
                            </p:stCondLst>
                            <p:childTnLst>
                              <p:par>
                                <p:cTn id="67" presetID="3" presetClass="entr" presetSubtype="10" fill="hold" grpId="0" nodeType="clickEffect">
                                  <p:stCondLst>
                                    <p:cond delay="0"/>
                                  </p:stCondLst>
                                  <p:childTnLst>
                                    <p:set>
                                      <p:cBhvr>
                                        <p:cTn id="68" dur="1" fill="hold">
                                          <p:stCondLst>
                                            <p:cond delay="0"/>
                                          </p:stCondLst>
                                        </p:cTn>
                                        <p:tgtEl>
                                          <p:spTgt spid="15"/>
                                        </p:tgtEl>
                                        <p:attrNameLst>
                                          <p:attrName>style.visibility</p:attrName>
                                        </p:attrNameLst>
                                      </p:cBhvr>
                                      <p:to>
                                        <p:strVal val="visible"/>
                                      </p:to>
                                    </p:set>
                                    <p:animEffect transition="in" filter="blinds(horizontal)">
                                      <p:cBhvr>
                                        <p:cTn id="6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bldLvl="0" animBg="1"/>
      <p:bldP spid="10" grpId="0" animBg="1"/>
      <p:bldP spid="13" grpId="0" animBg="1"/>
      <p:bldP spid="14" grpId="0" animBg="1"/>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885985" y="3121448"/>
            <a:ext cx="4854003" cy="3084195"/>
          </a:xfrm>
          <a:prstGeom prst="rect">
            <a:avLst/>
          </a:prstGeom>
          <a:ln>
            <a:solidFill>
              <a:schemeClr val="accent5">
                <a:lumMod val="75000"/>
              </a:schemeClr>
            </a:solidFill>
          </a:ln>
        </p:spPr>
        <p:txBody>
          <a:bodyPr wrap="square" lIns="130046" tIns="65023" rIns="130046" bIns="65023">
            <a:spAutoFit/>
          </a:bodyPr>
          <a:lstStyle/>
          <a:p>
            <a:r>
              <a:rPr lang="en-US" altLang="tr-TR" sz="4800" dirty="0">
                <a:solidFill>
                  <a:srgbClr val="CC66FF"/>
                </a:solidFill>
                <a:latin typeface="Comic Sans MS" panose="030F0902030302020204"/>
                <a:cs typeface="Comic Sans MS" panose="030F0902030302020204"/>
              </a:rPr>
              <a:t> P</a:t>
            </a:r>
            <a:r>
              <a:rPr lang="tr-TR" altLang="zh-CN" sz="4800" dirty="0">
                <a:solidFill>
                  <a:srgbClr val="CC66FF"/>
                </a:solidFill>
                <a:latin typeface="Comic Sans MS" panose="030F0902030302020204"/>
                <a:cs typeface="Comic Sans MS" panose="030F0902030302020204"/>
              </a:rPr>
              <a:t>īn yīn</a:t>
            </a:r>
            <a:endParaRPr kumimoji="1" lang="zh-CN" altLang="en-US" sz="4800" dirty="0">
              <a:solidFill>
                <a:srgbClr val="CC66FF"/>
              </a:solidFill>
              <a:latin typeface="Comic Sans MS" panose="030F0902030302020204"/>
              <a:ea typeface="黑体" panose="02010609060101010101" charset="-122"/>
              <a:cs typeface="Comic Sans MS" panose="030F0902030302020204"/>
            </a:endParaRPr>
          </a:p>
          <a:p>
            <a:r>
              <a:rPr kumimoji="1" lang="en-US" altLang="zh-CN" sz="9600" dirty="0" smtClean="0">
                <a:solidFill>
                  <a:srgbClr val="FF0000"/>
                </a:solidFill>
                <a:latin typeface="黑体" panose="02010609060101010101" charset="-122"/>
                <a:ea typeface="黑体" panose="02010609060101010101" charset="-122"/>
                <a:cs typeface="黑体" panose="02010609060101010101" charset="-122"/>
              </a:rPr>
              <a:t> </a:t>
            </a:r>
            <a:r>
              <a:rPr kumimoji="1" lang="zh-CN" altLang="en-US" sz="9600" dirty="0" smtClean="0">
                <a:solidFill>
                  <a:srgbClr val="FF0000"/>
                </a:solidFill>
                <a:latin typeface="黑体" panose="02010609060101010101" charset="-122"/>
                <a:ea typeface="黑体" panose="02010609060101010101" charset="-122"/>
                <a:cs typeface="黑体" panose="02010609060101010101" charset="-122"/>
              </a:rPr>
              <a:t>拼音</a:t>
            </a:r>
            <a:r>
              <a:rPr lang="it-IT" altLang="zh-CN" sz="9600" dirty="0" smtClean="0"/>
              <a:t>  </a:t>
            </a:r>
            <a:endParaRPr lang="it-IT" altLang="zh-CN" sz="9600" dirty="0"/>
          </a:p>
          <a:p>
            <a:r>
              <a:rPr lang="it-IT" altLang="zh-CN" sz="4800" dirty="0"/>
              <a:t> (</a:t>
            </a:r>
            <a:r>
              <a:rPr lang="it-IT" altLang="zh-CN" sz="4800" dirty="0" err="1"/>
              <a:t>Syllables</a:t>
            </a:r>
            <a:r>
              <a:rPr lang="it-IT" altLang="zh-CN" sz="4800" dirty="0"/>
              <a:t>)</a:t>
            </a:r>
            <a:endParaRPr lang="zh-CN" altLang="en-US" sz="4800" dirty="0"/>
          </a:p>
        </p:txBody>
      </p:sp>
      <p:sp>
        <p:nvSpPr>
          <p:cNvPr id="5" name="文本框 4"/>
          <p:cNvSpPr txBox="1"/>
          <p:nvPr/>
        </p:nvSpPr>
        <p:spPr>
          <a:xfrm>
            <a:off x="562145" y="699334"/>
            <a:ext cx="5975390" cy="84125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l" defTabSz="584200" rtl="0" fontAlgn="auto" latinLnBrk="0" hangingPunct="0">
              <a:lnSpc>
                <a:spcPct val="100000"/>
              </a:lnSpc>
              <a:spcBef>
                <a:spcPts val="0"/>
              </a:spcBef>
              <a:spcAft>
                <a:spcPts val="0"/>
              </a:spcAft>
              <a:buClrTx/>
              <a:buSzTx/>
              <a:buFontTx/>
              <a:buNone/>
            </a:pPr>
            <a:r>
              <a:rPr kumimoji="0" lang="en-US" altLang="zh-CN" sz="4800" b="1" i="0" u="none" strike="noStrike" cap="none" spc="0" normalizeH="0" baseline="0" dirty="0" smtClean="0">
                <a:ln>
                  <a:noFill/>
                </a:ln>
                <a:solidFill>
                  <a:srgbClr val="000000"/>
                </a:solidFill>
                <a:effectLst/>
                <a:uFillTx/>
                <a:latin typeface="Arial" panose="020B0604020202090204"/>
                <a:ea typeface="+mn-ea"/>
                <a:cs typeface="Arial" panose="020B0604020202090204"/>
                <a:sym typeface="Helvetica Neue" panose="02000503000000020004"/>
              </a:rPr>
              <a:t> Phonetic</a:t>
            </a:r>
            <a:r>
              <a:rPr kumimoji="0" lang="en-US" altLang="zh-CN" sz="4800" b="1" i="0" u="none" strike="noStrike" cap="none" spc="0" normalizeH="0" dirty="0" smtClean="0">
                <a:ln>
                  <a:noFill/>
                </a:ln>
                <a:solidFill>
                  <a:srgbClr val="000000"/>
                </a:solidFill>
                <a:effectLst/>
                <a:uFillTx/>
                <a:latin typeface="Arial" panose="020B0604020202090204"/>
                <a:ea typeface="+mn-ea"/>
                <a:cs typeface="Arial" panose="020B0604020202090204"/>
                <a:sym typeface="Helvetica Neue" panose="02000503000000020004"/>
              </a:rPr>
              <a:t> System</a:t>
            </a:r>
            <a:r>
              <a:rPr kumimoji="0" lang="en-US" altLang="zh-CN" sz="4800" b="1" i="0" u="none" strike="noStrike" cap="none" spc="0" normalizeH="0" baseline="0" dirty="0" smtClean="0">
                <a:ln>
                  <a:noFill/>
                </a:ln>
                <a:solidFill>
                  <a:srgbClr val="000000"/>
                </a:solidFill>
                <a:effectLst/>
                <a:uFillTx/>
                <a:latin typeface="Arial" panose="020B0604020202090204"/>
                <a:ea typeface="+mn-ea"/>
                <a:cs typeface="Arial" panose="020B0604020202090204"/>
                <a:sym typeface="Helvetica Neue" panose="02000503000000020004"/>
              </a:rPr>
              <a:t> </a:t>
            </a:r>
            <a:endParaRPr kumimoji="0" lang="zh-CN" altLang="en-US" sz="4800" b="1" i="0" u="none" strike="noStrike" cap="none" spc="0" normalizeH="0" baseline="0" dirty="0">
              <a:ln>
                <a:noFill/>
              </a:ln>
              <a:solidFill>
                <a:srgbClr val="000000"/>
              </a:solidFill>
              <a:effectLst/>
              <a:uFillTx/>
              <a:latin typeface="Arial" panose="020B0604020202090204"/>
              <a:ea typeface="+mn-ea"/>
              <a:cs typeface="Arial" panose="020B0604020202090204"/>
              <a:sym typeface="Helvetica Neue" panose="02000503000000020004"/>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561465" y="727696"/>
            <a:ext cx="11573214" cy="7974946"/>
          </a:xfrm>
        </p:spPr>
        <p:txBody>
          <a:bodyPr>
            <a:noAutofit/>
          </a:bodyPr>
          <a:lstStyle/>
          <a:p>
            <a:pPr algn="l">
              <a:lnSpc>
                <a:spcPct val="150000"/>
              </a:lnSpc>
            </a:pPr>
            <a:r>
              <a:rPr kumimoji="1" lang="en-US" altLang="zh-CN" sz="5400" dirty="0">
                <a:solidFill>
                  <a:srgbClr val="FF0000"/>
                </a:solidFill>
              </a:rPr>
              <a:t>b       p       m     f  </a:t>
            </a:r>
            <a:r>
              <a:rPr kumimoji="1" lang="en-US" altLang="zh-CN" sz="5400" dirty="0"/>
              <a:t/>
            </a:r>
            <a:br>
              <a:rPr kumimoji="1" lang="en-US" altLang="zh-CN" sz="5400" dirty="0"/>
            </a:br>
            <a:r>
              <a:rPr kumimoji="1" lang="en-US" altLang="zh-CN" sz="5400" dirty="0">
                <a:solidFill>
                  <a:srgbClr val="0000FF"/>
                </a:solidFill>
              </a:rPr>
              <a:t>d       t        n      l </a:t>
            </a:r>
            <a:br>
              <a:rPr kumimoji="1" lang="en-US" altLang="zh-CN" sz="5400" dirty="0">
                <a:solidFill>
                  <a:srgbClr val="0000FF"/>
                </a:solidFill>
              </a:rPr>
            </a:br>
            <a:r>
              <a:rPr kumimoji="1" lang="en-US" altLang="zh-CN" sz="5400" dirty="0">
                <a:solidFill>
                  <a:srgbClr val="008000"/>
                </a:solidFill>
              </a:rPr>
              <a:t>g       k        h </a:t>
            </a:r>
            <a:br>
              <a:rPr kumimoji="1" lang="en-US" altLang="zh-CN" sz="5400" dirty="0">
                <a:solidFill>
                  <a:srgbClr val="008000"/>
                </a:solidFill>
              </a:rPr>
            </a:br>
            <a:r>
              <a:rPr kumimoji="1" lang="en-US" altLang="zh-CN" sz="5400" dirty="0">
                <a:solidFill>
                  <a:schemeClr val="accent6">
                    <a:lumMod val="75000"/>
                  </a:schemeClr>
                </a:solidFill>
              </a:rPr>
              <a:t>j       q        x   </a:t>
            </a:r>
            <a:br>
              <a:rPr kumimoji="1" lang="en-US" altLang="zh-CN" sz="5400" dirty="0">
                <a:solidFill>
                  <a:schemeClr val="accent6">
                    <a:lumMod val="75000"/>
                  </a:schemeClr>
                </a:solidFill>
              </a:rPr>
            </a:br>
            <a:r>
              <a:rPr kumimoji="1" lang="en-US" altLang="zh-CN" sz="5400" dirty="0" err="1">
                <a:solidFill>
                  <a:schemeClr val="tx2">
                    <a:lumMod val="60000"/>
                    <a:lumOff val="40000"/>
                  </a:schemeClr>
                </a:solidFill>
              </a:rPr>
              <a:t>zh</a:t>
            </a:r>
            <a:r>
              <a:rPr kumimoji="1" lang="en-US" altLang="zh-CN" sz="5400" dirty="0">
                <a:solidFill>
                  <a:schemeClr val="tx2">
                    <a:lumMod val="60000"/>
                    <a:lumOff val="40000"/>
                  </a:schemeClr>
                </a:solidFill>
              </a:rPr>
              <a:t>      </a:t>
            </a:r>
            <a:r>
              <a:rPr kumimoji="1" lang="en-US" altLang="zh-CN" sz="5400" dirty="0" err="1">
                <a:solidFill>
                  <a:schemeClr val="tx2">
                    <a:lumMod val="60000"/>
                    <a:lumOff val="40000"/>
                  </a:schemeClr>
                </a:solidFill>
              </a:rPr>
              <a:t>ch</a:t>
            </a:r>
            <a:r>
              <a:rPr kumimoji="1" lang="en-US" altLang="zh-CN" sz="5400" dirty="0">
                <a:solidFill>
                  <a:schemeClr val="tx2">
                    <a:lumMod val="60000"/>
                    <a:lumOff val="40000"/>
                  </a:schemeClr>
                </a:solidFill>
              </a:rPr>
              <a:t>      sh     r </a:t>
            </a:r>
            <a:r>
              <a:rPr kumimoji="1" lang="en-US" altLang="zh-CN" sz="5400" dirty="0">
                <a:solidFill>
                  <a:schemeClr val="accent6">
                    <a:lumMod val="75000"/>
                  </a:schemeClr>
                </a:solidFill>
              </a:rPr>
              <a:t/>
            </a:r>
            <a:br>
              <a:rPr kumimoji="1" lang="en-US" altLang="zh-CN" sz="5400" dirty="0">
                <a:solidFill>
                  <a:schemeClr val="accent6">
                    <a:lumMod val="75000"/>
                  </a:schemeClr>
                </a:solidFill>
              </a:rPr>
            </a:br>
            <a:r>
              <a:rPr kumimoji="1" lang="en-US" altLang="zh-CN" sz="5400" dirty="0">
                <a:solidFill>
                  <a:srgbClr val="FF66FF"/>
                </a:solidFill>
              </a:rPr>
              <a:t>z       c        s</a:t>
            </a:r>
            <a:endParaRPr kumimoji="1" lang="zh-CN" altLang="en-US" sz="5400" dirty="0">
              <a:solidFill>
                <a:srgbClr val="FF66FF"/>
              </a:solidFill>
            </a:endParaRPr>
          </a:p>
        </p:txBody>
      </p:sp>
      <p:sp>
        <p:nvSpPr>
          <p:cNvPr id="4" name="矩形 3"/>
          <p:cNvSpPr/>
          <p:nvPr/>
        </p:nvSpPr>
        <p:spPr>
          <a:xfrm>
            <a:off x="561444" y="503097"/>
            <a:ext cx="7696200" cy="836930"/>
          </a:xfrm>
          <a:prstGeom prst="rect">
            <a:avLst/>
          </a:prstGeom>
          <a:ln>
            <a:solidFill>
              <a:srgbClr val="FF6600"/>
            </a:solidFill>
          </a:ln>
        </p:spPr>
        <p:txBody>
          <a:bodyPr wrap="none" lIns="130046" tIns="65023" rIns="130046" bIns="65023">
            <a:spAutoFit/>
          </a:bodyPr>
          <a:lstStyle/>
          <a:p>
            <a:r>
              <a:rPr lang="zh-CN" altLang="de-DE" sz="4600" dirty="0"/>
              <a:t>声母 </a:t>
            </a:r>
            <a:r>
              <a:rPr lang="de-DE" altLang="zh-CN" sz="4600" dirty="0" err="1">
                <a:latin typeface="Comic Sans MS" panose="030F0902030302020204"/>
                <a:cs typeface="Comic Sans MS" panose="030F0902030302020204"/>
              </a:rPr>
              <a:t>shēngmǔ</a:t>
            </a:r>
            <a:r>
              <a:rPr lang="de-DE" altLang="zh-CN" sz="4600" dirty="0"/>
              <a:t>   </a:t>
            </a:r>
            <a:r>
              <a:rPr lang="de-DE" altLang="zh-CN" sz="4600" dirty="0">
                <a:latin typeface="Times New Roman" panose="02020503050405090304"/>
                <a:cs typeface="Times New Roman" panose="02020503050405090304"/>
              </a:rPr>
              <a:t>(</a:t>
            </a:r>
            <a:r>
              <a:rPr lang="en-US" altLang="zh-CN" sz="4600" dirty="0">
                <a:latin typeface="Times New Roman" panose="02020503050405090304"/>
                <a:cs typeface="Times New Roman" panose="02020503050405090304"/>
              </a:rPr>
              <a:t>21 </a:t>
            </a:r>
            <a:r>
              <a:rPr lang="de-DE" altLang="zh-CN" sz="4600" dirty="0" err="1">
                <a:latin typeface="Times New Roman" panose="02020503050405090304"/>
                <a:cs typeface="Times New Roman" panose="02020503050405090304"/>
              </a:rPr>
              <a:t>Initals</a:t>
            </a:r>
            <a:r>
              <a:rPr lang="de-DE" altLang="zh-CN" sz="4600" dirty="0">
                <a:latin typeface="Times New Roman" panose="02020503050405090304"/>
                <a:cs typeface="Times New Roman" panose="02020503050405090304"/>
              </a:rPr>
              <a:t>)</a:t>
            </a:r>
            <a:endParaRPr lang="zh-CN" altLang="en-US" sz="4600" dirty="0">
              <a:latin typeface="Times New Roman" panose="02020503050405090304"/>
              <a:cs typeface="Times New Roman" panose="02020503050405090304"/>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41867" y="211286"/>
            <a:ext cx="7316631" cy="839202"/>
          </a:xfrm>
          <a:prstGeom prst="rect">
            <a:avLst/>
          </a:prstGeom>
          <a:ln>
            <a:solidFill>
              <a:srgbClr val="0000FF"/>
            </a:solidFill>
          </a:ln>
        </p:spPr>
        <p:txBody>
          <a:bodyPr wrap="none" lIns="130046" tIns="65023" rIns="130046" bIns="65023">
            <a:spAutoFit/>
          </a:bodyPr>
          <a:lstStyle/>
          <a:p>
            <a:r>
              <a:rPr lang="zh-CN" altLang="it-IT" sz="4600" dirty="0"/>
              <a:t>韵母 </a:t>
            </a:r>
            <a:r>
              <a:rPr lang="it-IT" altLang="zh-CN" sz="4600" dirty="0" err="1">
                <a:latin typeface="Comic Sans MS" panose="030F0902030302020204"/>
                <a:cs typeface="Comic Sans MS" panose="030F0902030302020204"/>
              </a:rPr>
              <a:t>yùnmǔ</a:t>
            </a:r>
            <a:r>
              <a:rPr lang="it-IT" altLang="zh-CN" sz="4600" dirty="0"/>
              <a:t>   </a:t>
            </a:r>
            <a:r>
              <a:rPr lang="zh-CN" altLang="en-US" sz="4600" dirty="0">
                <a:latin typeface="Times New Roman" panose="02020503050405090304"/>
                <a:cs typeface="Times New Roman" panose="02020503050405090304"/>
              </a:rPr>
              <a:t>（</a:t>
            </a:r>
            <a:r>
              <a:rPr lang="en-US" altLang="zh-CN" sz="4600" dirty="0">
                <a:latin typeface="Times New Roman" panose="02020503050405090304"/>
                <a:cs typeface="Times New Roman" panose="02020503050405090304"/>
              </a:rPr>
              <a:t>39 </a:t>
            </a:r>
            <a:r>
              <a:rPr lang="it-IT" altLang="zh-CN" sz="4600" dirty="0" err="1">
                <a:latin typeface="Times New Roman" panose="02020503050405090304"/>
                <a:cs typeface="Times New Roman" panose="02020503050405090304"/>
              </a:rPr>
              <a:t>Finals</a:t>
            </a:r>
            <a:r>
              <a:rPr lang="zh-CN" altLang="en-US" sz="4600" dirty="0">
                <a:latin typeface="Times New Roman" panose="02020503050405090304"/>
                <a:cs typeface="Times New Roman" panose="02020503050405090304"/>
              </a:rPr>
              <a:t>）</a:t>
            </a:r>
          </a:p>
        </p:txBody>
      </p:sp>
      <p:graphicFrame>
        <p:nvGraphicFramePr>
          <p:cNvPr id="6" name="表格 5"/>
          <p:cNvGraphicFramePr>
            <a:graphicFrameLocks noGrp="1"/>
          </p:cNvGraphicFramePr>
          <p:nvPr/>
        </p:nvGraphicFramePr>
        <p:xfrm>
          <a:off x="541867" y="1094074"/>
          <a:ext cx="11921068" cy="8453120"/>
        </p:xfrm>
        <a:graphic>
          <a:graphicData uri="http://schemas.openxmlformats.org/drawingml/2006/table">
            <a:tbl>
              <a:tblPr firstRow="1" bandRow="1">
                <a:tableStyleId>{5C22544A-7EE6-4342-B048-85BDC9FD1C3A}</a:tableStyleId>
              </a:tblPr>
              <a:tblGrid>
                <a:gridCol w="2980267"/>
                <a:gridCol w="2980267"/>
                <a:gridCol w="2980267"/>
                <a:gridCol w="2980267"/>
              </a:tblGrid>
              <a:tr h="650240">
                <a:tc>
                  <a:txBody>
                    <a:bodyPr/>
                    <a:lstStyle/>
                    <a:p>
                      <a:pPr algn="ct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r>
                        <a:rPr lang="en-US" altLang="zh-CN" sz="3400" b="1" dirty="0" err="1" smtClean="0">
                          <a:solidFill>
                            <a:schemeClr val="tx1"/>
                          </a:solidFill>
                          <a:latin typeface="Comic Sans MS" panose="030F0902030302020204"/>
                          <a:cs typeface="Comic Sans MS" panose="030F0902030302020204"/>
                        </a:rPr>
                        <a:t>i</a:t>
                      </a: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r>
                        <a:rPr lang="en-US" altLang="zh-CN" sz="3400" b="1" dirty="0" smtClean="0">
                          <a:solidFill>
                            <a:schemeClr val="tx1"/>
                          </a:solidFill>
                          <a:latin typeface="Comic Sans MS" panose="030F0902030302020204"/>
                          <a:cs typeface="Comic Sans MS" panose="030F0902030302020204"/>
                        </a:rPr>
                        <a:t>u</a:t>
                      </a: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r>
                        <a:rPr kumimoji="0" lang="zh-CN" altLang="en-US" sz="3400" dirty="0" smtClean="0">
                          <a:solidFill>
                            <a:srgbClr val="000000"/>
                          </a:solidFill>
                          <a:latin typeface="Comic Sans MS" panose="030F0902030302020204" charset="0"/>
                          <a:ea typeface="楷体_GB2312" charset="0"/>
                          <a:cs typeface="楷体_GB2312" charset="0"/>
                        </a:rPr>
                        <a:t>ü</a:t>
                      </a:r>
                      <a:endParaRPr lang="zh-CN" altLang="en-US" sz="3400" b="1" dirty="0">
                        <a:solidFill>
                          <a:srgbClr val="000000"/>
                        </a:solidFill>
                        <a:latin typeface="Comic Sans MS" panose="030F0902030302020204"/>
                        <a:cs typeface="Comic Sans MS" panose="030F0902030302020204"/>
                      </a:endParaRPr>
                    </a:p>
                  </a:txBody>
                  <a:tcPr marL="130048" marR="130048" marT="65024" marB="65024"/>
                </a:tc>
              </a:tr>
              <a:tr h="650240">
                <a:tc>
                  <a:txBody>
                    <a:bodyPr/>
                    <a:lstStyle/>
                    <a:p>
                      <a:pPr algn="ctr"/>
                      <a:r>
                        <a:rPr lang="en-US" altLang="zh-CN" sz="3400" b="1" dirty="0" smtClean="0">
                          <a:solidFill>
                            <a:schemeClr val="tx1"/>
                          </a:solidFill>
                          <a:latin typeface="Comic Sans MS" panose="030F0902030302020204"/>
                          <a:cs typeface="Comic Sans MS" panose="030F0902030302020204"/>
                        </a:rPr>
                        <a:t>a</a:t>
                      </a: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r>
                        <a:rPr lang="en-US" altLang="zh-CN" sz="3400" b="1" dirty="0" err="1" smtClean="0">
                          <a:solidFill>
                            <a:schemeClr val="tx1"/>
                          </a:solidFill>
                          <a:latin typeface="Comic Sans MS" panose="030F0902030302020204"/>
                          <a:cs typeface="Comic Sans MS" panose="030F0902030302020204"/>
                        </a:rPr>
                        <a:t>ia</a:t>
                      </a: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r>
                        <a:rPr lang="en-US" altLang="zh-CN" sz="3400" b="1" dirty="0" err="1" smtClean="0">
                          <a:solidFill>
                            <a:schemeClr val="tx1"/>
                          </a:solidFill>
                          <a:latin typeface="Comic Sans MS" panose="030F0902030302020204"/>
                          <a:cs typeface="Comic Sans MS" panose="030F0902030302020204"/>
                        </a:rPr>
                        <a:t>ua</a:t>
                      </a: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endParaRPr lang="zh-CN" altLang="en-US" sz="3400" b="1">
                        <a:solidFill>
                          <a:schemeClr val="tx1"/>
                        </a:solidFill>
                        <a:latin typeface="Comic Sans MS" panose="030F0902030302020204"/>
                        <a:cs typeface="Comic Sans MS" panose="030F0902030302020204"/>
                      </a:endParaRPr>
                    </a:p>
                  </a:txBody>
                  <a:tcPr marL="130048" marR="130048" marT="65024" marB="65024"/>
                </a:tc>
              </a:tr>
              <a:tr h="650240">
                <a:tc>
                  <a:txBody>
                    <a:bodyPr/>
                    <a:lstStyle/>
                    <a:p>
                      <a:pPr algn="ctr"/>
                      <a:r>
                        <a:rPr lang="en-US" altLang="zh-CN" sz="3400" b="1" dirty="0" smtClean="0">
                          <a:solidFill>
                            <a:schemeClr val="tx1"/>
                          </a:solidFill>
                          <a:latin typeface="Comic Sans MS" panose="030F0902030302020204"/>
                          <a:cs typeface="Comic Sans MS" panose="030F0902030302020204"/>
                        </a:rPr>
                        <a:t>o</a:t>
                      </a: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r>
                        <a:rPr lang="en-US" altLang="zh-CN" sz="3400" b="1" dirty="0" err="1" smtClean="0">
                          <a:solidFill>
                            <a:schemeClr val="tx1"/>
                          </a:solidFill>
                          <a:latin typeface="Comic Sans MS" panose="030F0902030302020204"/>
                          <a:cs typeface="Comic Sans MS" panose="030F0902030302020204"/>
                        </a:rPr>
                        <a:t>uo</a:t>
                      </a: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endParaRPr lang="zh-CN" altLang="en-US" sz="3400" b="1">
                        <a:solidFill>
                          <a:schemeClr val="tx1"/>
                        </a:solidFill>
                        <a:latin typeface="Comic Sans MS" panose="030F0902030302020204"/>
                        <a:cs typeface="Comic Sans MS" panose="030F0902030302020204"/>
                      </a:endParaRPr>
                    </a:p>
                  </a:txBody>
                  <a:tcPr marL="130048" marR="130048" marT="65024" marB="65024"/>
                </a:tc>
              </a:tr>
              <a:tr h="650240">
                <a:tc>
                  <a:txBody>
                    <a:bodyPr/>
                    <a:lstStyle/>
                    <a:p>
                      <a:pPr algn="ctr"/>
                      <a:r>
                        <a:rPr lang="en-US" altLang="zh-CN" sz="3400" b="1" dirty="0" smtClean="0">
                          <a:solidFill>
                            <a:schemeClr val="tx1"/>
                          </a:solidFill>
                          <a:latin typeface="Comic Sans MS" panose="030F0902030302020204"/>
                          <a:cs typeface="Comic Sans MS" panose="030F0902030302020204"/>
                        </a:rPr>
                        <a:t>e</a:t>
                      </a: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r>
                        <a:rPr lang="en-US" altLang="zh-CN" sz="3400" b="1" dirty="0" err="1" smtClean="0">
                          <a:solidFill>
                            <a:schemeClr val="tx1"/>
                          </a:solidFill>
                          <a:latin typeface="Comic Sans MS" panose="030F0902030302020204"/>
                          <a:cs typeface="Comic Sans MS" panose="030F0902030302020204"/>
                        </a:rPr>
                        <a:t>ie</a:t>
                      </a: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marL="0" marR="0" indent="0" algn="ctr" defTabSz="457200" rtl="0" eaLnBrk="1" fontAlgn="auto" latinLnBrk="0" hangingPunct="1">
                        <a:lnSpc>
                          <a:spcPct val="100000"/>
                        </a:lnSpc>
                        <a:spcBef>
                          <a:spcPts val="0"/>
                        </a:spcBef>
                        <a:spcAft>
                          <a:spcPts val="0"/>
                        </a:spcAft>
                        <a:buClrTx/>
                        <a:buSzTx/>
                        <a:buFontTx/>
                        <a:buNone/>
                        <a:defRPr/>
                      </a:pPr>
                      <a:r>
                        <a:rPr kumimoji="0" lang="zh-CN" altLang="en-US" sz="3400" dirty="0" smtClean="0">
                          <a:solidFill>
                            <a:srgbClr val="000000"/>
                          </a:solidFill>
                          <a:latin typeface="Comic Sans MS" panose="030F0902030302020204"/>
                          <a:ea typeface="楷体_GB2312" charset="0"/>
                          <a:cs typeface="Comic Sans MS" panose="030F0902030302020204"/>
                        </a:rPr>
                        <a:t>ü</a:t>
                      </a:r>
                      <a:r>
                        <a:rPr kumimoji="0" lang="en-US" altLang="zh-CN" sz="3400" b="1" dirty="0" smtClean="0">
                          <a:solidFill>
                            <a:schemeClr val="tx1"/>
                          </a:solidFill>
                          <a:latin typeface="Comic Sans MS" panose="030F0902030302020204"/>
                          <a:ea typeface="+mn-ea"/>
                          <a:cs typeface="Comic Sans MS" panose="030F0902030302020204"/>
                        </a:rPr>
                        <a:t>e</a:t>
                      </a:r>
                      <a:endParaRPr lang="zh-CN" altLang="en-US" sz="3400" b="1" dirty="0" smtClean="0">
                        <a:solidFill>
                          <a:srgbClr val="000000"/>
                        </a:solidFill>
                        <a:latin typeface="Comic Sans MS" panose="030F0902030302020204"/>
                        <a:cs typeface="Comic Sans MS" panose="030F0902030302020204"/>
                      </a:endParaRPr>
                    </a:p>
                  </a:txBody>
                  <a:tcPr marL="130048" marR="130048" marT="65024" marB="65024"/>
                </a:tc>
              </a:tr>
              <a:tr h="650240">
                <a:tc>
                  <a:txBody>
                    <a:bodyPr/>
                    <a:lstStyle/>
                    <a:p>
                      <a:pPr algn="ctr"/>
                      <a:r>
                        <a:rPr lang="en-US" altLang="zh-CN" sz="3400" b="1" dirty="0" err="1" smtClean="0">
                          <a:solidFill>
                            <a:schemeClr val="tx1"/>
                          </a:solidFill>
                          <a:latin typeface="Comic Sans MS" panose="030F0902030302020204"/>
                          <a:cs typeface="Comic Sans MS" panose="030F0902030302020204"/>
                        </a:rPr>
                        <a:t>ai</a:t>
                      </a: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r>
                        <a:rPr lang="en-US" altLang="zh-CN" sz="3400" b="1" dirty="0" err="1" smtClean="0">
                          <a:solidFill>
                            <a:schemeClr val="tx1"/>
                          </a:solidFill>
                          <a:latin typeface="Comic Sans MS" panose="030F0902030302020204"/>
                          <a:cs typeface="Comic Sans MS" panose="030F0902030302020204"/>
                        </a:rPr>
                        <a:t>uai</a:t>
                      </a: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endParaRPr lang="zh-CN" altLang="en-US" sz="3400" b="1" dirty="0">
                        <a:solidFill>
                          <a:schemeClr val="tx1"/>
                        </a:solidFill>
                        <a:latin typeface="Comic Sans MS" panose="030F0902030302020204"/>
                        <a:cs typeface="Comic Sans MS" panose="030F0902030302020204"/>
                      </a:endParaRPr>
                    </a:p>
                  </a:txBody>
                  <a:tcPr marL="130048" marR="130048" marT="65024" marB="65024"/>
                </a:tc>
              </a:tr>
              <a:tr h="650240">
                <a:tc>
                  <a:txBody>
                    <a:bodyPr/>
                    <a:lstStyle/>
                    <a:p>
                      <a:pPr algn="ctr"/>
                      <a:r>
                        <a:rPr lang="en-US" altLang="zh-CN" sz="3400" b="1" dirty="0" err="1" smtClean="0">
                          <a:solidFill>
                            <a:schemeClr val="tx1"/>
                          </a:solidFill>
                          <a:latin typeface="Comic Sans MS" panose="030F0902030302020204"/>
                          <a:cs typeface="Comic Sans MS" panose="030F0902030302020204"/>
                        </a:rPr>
                        <a:t>ei</a:t>
                      </a: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endParaRPr lang="zh-CN" altLang="en-US" sz="3400" b="1">
                        <a:solidFill>
                          <a:schemeClr val="tx1"/>
                        </a:solidFill>
                        <a:latin typeface="Comic Sans MS" panose="030F0902030302020204"/>
                        <a:cs typeface="Comic Sans MS" panose="030F0902030302020204"/>
                      </a:endParaRPr>
                    </a:p>
                  </a:txBody>
                  <a:tcPr marL="130048" marR="130048" marT="65024" marB="65024"/>
                </a:tc>
                <a:tc>
                  <a:txBody>
                    <a:bodyPr/>
                    <a:lstStyle/>
                    <a:p>
                      <a:pPr algn="ctr"/>
                      <a:r>
                        <a:rPr lang="en-US" altLang="zh-CN" sz="3400" b="1" dirty="0" err="1" smtClean="0">
                          <a:solidFill>
                            <a:schemeClr val="tx1"/>
                          </a:solidFill>
                          <a:latin typeface="Comic Sans MS" panose="030F0902030302020204"/>
                          <a:cs typeface="Comic Sans MS" panose="030F0902030302020204"/>
                        </a:rPr>
                        <a:t>uei</a:t>
                      </a:r>
                      <a:r>
                        <a:rPr lang="en-US" altLang="zh-CN" sz="3400" b="1" dirty="0" smtClean="0">
                          <a:solidFill>
                            <a:schemeClr val="tx1"/>
                          </a:solidFill>
                          <a:latin typeface="Comic Sans MS" panose="030F0902030302020204"/>
                          <a:cs typeface="Comic Sans MS" panose="030F0902030302020204"/>
                        </a:rPr>
                        <a:t>(</a:t>
                      </a:r>
                      <a:r>
                        <a:rPr lang="en-US" altLang="zh-CN" sz="3400" b="1" dirty="0" err="1" smtClean="0">
                          <a:solidFill>
                            <a:schemeClr val="tx1"/>
                          </a:solidFill>
                          <a:latin typeface="Comic Sans MS" panose="030F0902030302020204"/>
                          <a:cs typeface="Comic Sans MS" panose="030F0902030302020204"/>
                        </a:rPr>
                        <a:t>ui</a:t>
                      </a:r>
                      <a:r>
                        <a:rPr lang="en-US" altLang="zh-CN" sz="3400" b="1" dirty="0" smtClean="0">
                          <a:solidFill>
                            <a:schemeClr val="tx1"/>
                          </a:solidFill>
                          <a:latin typeface="Comic Sans MS" panose="030F0902030302020204"/>
                          <a:cs typeface="Comic Sans MS" panose="030F0902030302020204"/>
                        </a:rPr>
                        <a:t>)</a:t>
                      </a: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endParaRPr lang="zh-CN" altLang="en-US" sz="3400" b="1" dirty="0">
                        <a:solidFill>
                          <a:schemeClr val="tx1"/>
                        </a:solidFill>
                        <a:latin typeface="Comic Sans MS" panose="030F0902030302020204"/>
                        <a:cs typeface="Comic Sans MS" panose="030F0902030302020204"/>
                      </a:endParaRPr>
                    </a:p>
                  </a:txBody>
                  <a:tcPr marL="130048" marR="130048" marT="65024" marB="65024"/>
                </a:tc>
              </a:tr>
              <a:tr h="650240">
                <a:tc>
                  <a:txBody>
                    <a:bodyPr/>
                    <a:lstStyle/>
                    <a:p>
                      <a:pPr algn="ctr"/>
                      <a:r>
                        <a:rPr lang="en-US" altLang="zh-CN" sz="3400" b="1" dirty="0" err="1" smtClean="0">
                          <a:solidFill>
                            <a:schemeClr val="tx1"/>
                          </a:solidFill>
                          <a:latin typeface="Comic Sans MS" panose="030F0902030302020204"/>
                          <a:cs typeface="Comic Sans MS" panose="030F0902030302020204"/>
                        </a:rPr>
                        <a:t>ao</a:t>
                      </a: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r>
                        <a:rPr lang="en-US" altLang="zh-CN" sz="3400" b="1" dirty="0" err="1" smtClean="0">
                          <a:solidFill>
                            <a:schemeClr val="tx1"/>
                          </a:solidFill>
                          <a:latin typeface="Comic Sans MS" panose="030F0902030302020204"/>
                          <a:cs typeface="Comic Sans MS" panose="030F0902030302020204"/>
                        </a:rPr>
                        <a:t>iao</a:t>
                      </a: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endParaRPr lang="zh-CN" altLang="en-US" sz="3400" b="1" dirty="0">
                        <a:solidFill>
                          <a:schemeClr val="tx1"/>
                        </a:solidFill>
                        <a:latin typeface="Comic Sans MS" panose="030F0902030302020204"/>
                        <a:cs typeface="Comic Sans MS" panose="030F0902030302020204"/>
                      </a:endParaRPr>
                    </a:p>
                  </a:txBody>
                  <a:tcPr marL="130048" marR="130048" marT="65024" marB="65024"/>
                </a:tc>
              </a:tr>
              <a:tr h="650240">
                <a:tc>
                  <a:txBody>
                    <a:bodyPr/>
                    <a:lstStyle/>
                    <a:p>
                      <a:pPr algn="ctr"/>
                      <a:r>
                        <a:rPr lang="en-US" altLang="zh-CN" sz="3400" b="1" dirty="0" err="1" smtClean="0">
                          <a:solidFill>
                            <a:schemeClr val="tx1"/>
                          </a:solidFill>
                          <a:latin typeface="Comic Sans MS" panose="030F0902030302020204"/>
                          <a:cs typeface="Comic Sans MS" panose="030F0902030302020204"/>
                        </a:rPr>
                        <a:t>ou</a:t>
                      </a: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r>
                        <a:rPr lang="en-US" altLang="zh-CN" sz="3400" b="1" dirty="0" err="1" smtClean="0">
                          <a:solidFill>
                            <a:schemeClr val="tx1"/>
                          </a:solidFill>
                          <a:latin typeface="Comic Sans MS" panose="030F0902030302020204"/>
                          <a:cs typeface="Comic Sans MS" panose="030F0902030302020204"/>
                        </a:rPr>
                        <a:t>iou</a:t>
                      </a:r>
                      <a:r>
                        <a:rPr lang="en-US" altLang="zh-CN" sz="3400" b="1" dirty="0" smtClean="0">
                          <a:solidFill>
                            <a:schemeClr val="tx1"/>
                          </a:solidFill>
                          <a:latin typeface="Comic Sans MS" panose="030F0902030302020204"/>
                          <a:cs typeface="Comic Sans MS" panose="030F0902030302020204"/>
                        </a:rPr>
                        <a:t>(</a:t>
                      </a:r>
                      <a:r>
                        <a:rPr lang="en-US" altLang="zh-CN" sz="3400" b="1" dirty="0" err="1" smtClean="0">
                          <a:solidFill>
                            <a:schemeClr val="tx1"/>
                          </a:solidFill>
                          <a:latin typeface="Comic Sans MS" panose="030F0902030302020204"/>
                          <a:cs typeface="Comic Sans MS" panose="030F0902030302020204"/>
                        </a:rPr>
                        <a:t>iu</a:t>
                      </a:r>
                      <a:r>
                        <a:rPr lang="en-US" altLang="zh-CN" sz="3400" b="1" dirty="0" smtClean="0">
                          <a:solidFill>
                            <a:schemeClr val="tx1"/>
                          </a:solidFill>
                          <a:latin typeface="Comic Sans MS" panose="030F0902030302020204"/>
                          <a:cs typeface="Comic Sans MS" panose="030F0902030302020204"/>
                        </a:rPr>
                        <a:t>)</a:t>
                      </a: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endParaRPr lang="zh-CN" altLang="en-US" sz="3400" b="1" dirty="0">
                        <a:solidFill>
                          <a:schemeClr val="tx1"/>
                        </a:solidFill>
                        <a:latin typeface="Comic Sans MS" panose="030F0902030302020204"/>
                        <a:cs typeface="Comic Sans MS" panose="030F0902030302020204"/>
                      </a:endParaRPr>
                    </a:p>
                  </a:txBody>
                  <a:tcPr marL="130048" marR="130048" marT="65024" marB="65024"/>
                </a:tc>
              </a:tr>
              <a:tr h="650240">
                <a:tc>
                  <a:txBody>
                    <a:bodyPr/>
                    <a:lstStyle/>
                    <a:p>
                      <a:pPr algn="ctr"/>
                      <a:r>
                        <a:rPr lang="en-US" altLang="zh-CN" sz="3400" b="1" dirty="0" smtClean="0">
                          <a:solidFill>
                            <a:schemeClr val="tx1"/>
                          </a:solidFill>
                          <a:latin typeface="Comic Sans MS" panose="030F0902030302020204"/>
                          <a:cs typeface="Comic Sans MS" panose="030F0902030302020204"/>
                        </a:rPr>
                        <a:t>an</a:t>
                      </a: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r>
                        <a:rPr lang="en-US" altLang="zh-CN" sz="3400" b="1" dirty="0" err="1" smtClean="0">
                          <a:solidFill>
                            <a:schemeClr val="tx1"/>
                          </a:solidFill>
                          <a:latin typeface="Comic Sans MS" panose="030F0902030302020204"/>
                          <a:cs typeface="Comic Sans MS" panose="030F0902030302020204"/>
                        </a:rPr>
                        <a:t>ian</a:t>
                      </a: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r>
                        <a:rPr lang="en-US" altLang="zh-CN" sz="3400" b="1" dirty="0" err="1" smtClean="0">
                          <a:solidFill>
                            <a:schemeClr val="tx1"/>
                          </a:solidFill>
                          <a:latin typeface="Comic Sans MS" panose="030F0902030302020204"/>
                          <a:cs typeface="Comic Sans MS" panose="030F0902030302020204"/>
                        </a:rPr>
                        <a:t>uan</a:t>
                      </a: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marL="0" marR="0" indent="0" algn="ctr" defTabSz="457200" rtl="0" eaLnBrk="1" fontAlgn="auto" latinLnBrk="0" hangingPunct="1">
                        <a:lnSpc>
                          <a:spcPct val="100000"/>
                        </a:lnSpc>
                        <a:spcBef>
                          <a:spcPts val="0"/>
                        </a:spcBef>
                        <a:spcAft>
                          <a:spcPts val="0"/>
                        </a:spcAft>
                        <a:buClrTx/>
                        <a:buSzTx/>
                        <a:buFontTx/>
                        <a:buNone/>
                        <a:defRPr/>
                      </a:pPr>
                      <a:r>
                        <a:rPr kumimoji="0" lang="zh-CN" altLang="en-US" sz="3400" dirty="0" smtClean="0">
                          <a:solidFill>
                            <a:srgbClr val="000000"/>
                          </a:solidFill>
                          <a:latin typeface="Comic Sans MS" panose="030F0902030302020204"/>
                          <a:ea typeface="楷体_GB2312" charset="0"/>
                          <a:cs typeface="Comic Sans MS" panose="030F0902030302020204"/>
                        </a:rPr>
                        <a:t>ü</a:t>
                      </a:r>
                      <a:r>
                        <a:rPr kumimoji="0" lang="en-US" altLang="zh-CN" sz="3400" b="1" dirty="0" smtClean="0">
                          <a:solidFill>
                            <a:schemeClr val="tx1"/>
                          </a:solidFill>
                          <a:latin typeface="Comic Sans MS" panose="030F0902030302020204"/>
                          <a:ea typeface="+mn-ea"/>
                          <a:cs typeface="Comic Sans MS" panose="030F0902030302020204"/>
                        </a:rPr>
                        <a:t>an</a:t>
                      </a:r>
                      <a:endParaRPr lang="zh-CN" altLang="en-US" sz="3400" b="1" dirty="0" smtClean="0">
                        <a:solidFill>
                          <a:srgbClr val="000000"/>
                        </a:solidFill>
                        <a:latin typeface="Comic Sans MS" panose="030F0902030302020204"/>
                        <a:cs typeface="Comic Sans MS" panose="030F0902030302020204"/>
                      </a:endParaRPr>
                    </a:p>
                  </a:txBody>
                  <a:tcPr marL="130048" marR="130048" marT="65024" marB="65024"/>
                </a:tc>
              </a:tr>
              <a:tr h="650240">
                <a:tc>
                  <a:txBody>
                    <a:bodyPr/>
                    <a:lstStyle/>
                    <a:p>
                      <a:pPr algn="ctr"/>
                      <a:r>
                        <a:rPr lang="en-US" altLang="zh-CN" sz="3400" b="1" dirty="0" smtClean="0">
                          <a:solidFill>
                            <a:schemeClr val="tx1"/>
                          </a:solidFill>
                          <a:latin typeface="Comic Sans MS" panose="030F0902030302020204"/>
                          <a:cs typeface="Comic Sans MS" panose="030F0902030302020204"/>
                        </a:rPr>
                        <a:t>en</a:t>
                      </a: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r>
                        <a:rPr lang="en-US" altLang="zh-CN" sz="3400" b="1" dirty="0" smtClean="0">
                          <a:solidFill>
                            <a:schemeClr val="tx1"/>
                          </a:solidFill>
                          <a:latin typeface="Comic Sans MS" panose="030F0902030302020204"/>
                          <a:cs typeface="Comic Sans MS" panose="030F0902030302020204"/>
                        </a:rPr>
                        <a:t>in</a:t>
                      </a: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r>
                        <a:rPr lang="en-US" altLang="zh-CN" sz="3400" b="1" dirty="0" err="1" smtClean="0">
                          <a:solidFill>
                            <a:schemeClr val="tx1"/>
                          </a:solidFill>
                          <a:latin typeface="Comic Sans MS" panose="030F0902030302020204"/>
                          <a:cs typeface="Comic Sans MS" panose="030F0902030302020204"/>
                        </a:rPr>
                        <a:t>uen</a:t>
                      </a:r>
                      <a:r>
                        <a:rPr lang="en-US" altLang="zh-CN" sz="3400" b="1" dirty="0" smtClean="0">
                          <a:solidFill>
                            <a:schemeClr val="tx1"/>
                          </a:solidFill>
                          <a:latin typeface="Comic Sans MS" panose="030F0902030302020204"/>
                          <a:cs typeface="Comic Sans MS" panose="030F0902030302020204"/>
                        </a:rPr>
                        <a:t>(un)</a:t>
                      </a: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marL="0" marR="0" indent="0" algn="ctr" defTabSz="457200" rtl="0" eaLnBrk="1" fontAlgn="auto" latinLnBrk="0" hangingPunct="1">
                        <a:lnSpc>
                          <a:spcPct val="100000"/>
                        </a:lnSpc>
                        <a:spcBef>
                          <a:spcPts val="0"/>
                        </a:spcBef>
                        <a:spcAft>
                          <a:spcPts val="0"/>
                        </a:spcAft>
                        <a:buClrTx/>
                        <a:buSzTx/>
                        <a:buFontTx/>
                        <a:buNone/>
                        <a:defRPr/>
                      </a:pPr>
                      <a:r>
                        <a:rPr kumimoji="0" lang="zh-CN" altLang="en-US" sz="3400" dirty="0" smtClean="0">
                          <a:solidFill>
                            <a:srgbClr val="000000"/>
                          </a:solidFill>
                          <a:latin typeface="Comic Sans MS" panose="030F0902030302020204"/>
                          <a:ea typeface="楷体_GB2312" charset="0"/>
                          <a:cs typeface="Comic Sans MS" panose="030F0902030302020204"/>
                        </a:rPr>
                        <a:t>ü</a:t>
                      </a:r>
                      <a:r>
                        <a:rPr kumimoji="0" lang="x-none" altLang="zh-CN" sz="3400" b="1" dirty="0" smtClean="0">
                          <a:solidFill>
                            <a:schemeClr val="tx1"/>
                          </a:solidFill>
                          <a:latin typeface="Comic Sans MS" panose="030F0902030302020204"/>
                          <a:ea typeface="+mn-ea"/>
                          <a:cs typeface="Comic Sans MS" panose="030F0902030302020204"/>
                        </a:rPr>
                        <a:t>n</a:t>
                      </a:r>
                      <a:endParaRPr lang="zh-CN" altLang="en-US" sz="3400" b="1" dirty="0" smtClean="0">
                        <a:solidFill>
                          <a:srgbClr val="000000"/>
                        </a:solidFill>
                        <a:latin typeface="Comic Sans MS" panose="030F0902030302020204"/>
                        <a:cs typeface="Comic Sans MS" panose="030F0902030302020204"/>
                      </a:endParaRPr>
                    </a:p>
                  </a:txBody>
                  <a:tcPr marL="130048" marR="130048" marT="65024" marB="65024"/>
                </a:tc>
              </a:tr>
              <a:tr h="650240">
                <a:tc>
                  <a:txBody>
                    <a:bodyPr/>
                    <a:lstStyle/>
                    <a:p>
                      <a:pPr algn="ctr"/>
                      <a:r>
                        <a:rPr lang="en-US" altLang="zh-CN" sz="3400" b="1" dirty="0" err="1" smtClean="0">
                          <a:solidFill>
                            <a:schemeClr val="tx1"/>
                          </a:solidFill>
                          <a:latin typeface="Comic Sans MS" panose="030F0902030302020204"/>
                          <a:cs typeface="Comic Sans MS" panose="030F0902030302020204"/>
                        </a:rPr>
                        <a:t>ang</a:t>
                      </a: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r>
                        <a:rPr lang="en-US" altLang="zh-CN" sz="3400" b="1" dirty="0" err="1" smtClean="0">
                          <a:solidFill>
                            <a:schemeClr val="tx1"/>
                          </a:solidFill>
                          <a:latin typeface="Comic Sans MS" panose="030F0902030302020204"/>
                          <a:cs typeface="Comic Sans MS" panose="030F0902030302020204"/>
                        </a:rPr>
                        <a:t>iang</a:t>
                      </a: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r>
                        <a:rPr lang="en-US" altLang="zh-CN" sz="3400" b="1" dirty="0" err="1" smtClean="0">
                          <a:solidFill>
                            <a:schemeClr val="tx1"/>
                          </a:solidFill>
                          <a:latin typeface="Comic Sans MS" panose="030F0902030302020204"/>
                          <a:cs typeface="Comic Sans MS" panose="030F0902030302020204"/>
                        </a:rPr>
                        <a:t>uang</a:t>
                      </a: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endParaRPr lang="zh-CN" altLang="en-US" sz="3400" b="1" dirty="0">
                        <a:solidFill>
                          <a:schemeClr val="tx1"/>
                        </a:solidFill>
                        <a:latin typeface="Comic Sans MS" panose="030F0902030302020204"/>
                        <a:cs typeface="Comic Sans MS" panose="030F0902030302020204"/>
                      </a:endParaRPr>
                    </a:p>
                  </a:txBody>
                  <a:tcPr marL="130048" marR="130048" marT="65024" marB="65024"/>
                </a:tc>
              </a:tr>
              <a:tr h="650240">
                <a:tc>
                  <a:txBody>
                    <a:bodyPr/>
                    <a:lstStyle/>
                    <a:p>
                      <a:pPr algn="ctr"/>
                      <a:r>
                        <a:rPr lang="en-US" altLang="zh-CN" sz="3400" b="1" dirty="0" err="1" smtClean="0">
                          <a:solidFill>
                            <a:schemeClr val="tx1"/>
                          </a:solidFill>
                          <a:latin typeface="Comic Sans MS" panose="030F0902030302020204"/>
                          <a:cs typeface="Comic Sans MS" panose="030F0902030302020204"/>
                        </a:rPr>
                        <a:t>eng</a:t>
                      </a: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r>
                        <a:rPr lang="en-US" altLang="zh-CN" sz="3400" b="1" dirty="0" err="1" smtClean="0">
                          <a:solidFill>
                            <a:schemeClr val="tx1"/>
                          </a:solidFill>
                          <a:latin typeface="Comic Sans MS" panose="030F0902030302020204"/>
                          <a:cs typeface="Comic Sans MS" panose="030F0902030302020204"/>
                        </a:rPr>
                        <a:t>ing</a:t>
                      </a: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r>
                        <a:rPr lang="en-US" altLang="zh-CN" sz="3400" b="1" dirty="0" err="1" smtClean="0">
                          <a:solidFill>
                            <a:schemeClr val="tx1"/>
                          </a:solidFill>
                          <a:latin typeface="Comic Sans MS" panose="030F0902030302020204"/>
                          <a:cs typeface="Comic Sans MS" panose="030F0902030302020204"/>
                        </a:rPr>
                        <a:t>ueng</a:t>
                      </a: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endParaRPr lang="zh-CN" altLang="en-US" sz="3400" b="1" dirty="0">
                        <a:solidFill>
                          <a:schemeClr val="tx1"/>
                        </a:solidFill>
                        <a:latin typeface="Comic Sans MS" panose="030F0902030302020204"/>
                        <a:cs typeface="Comic Sans MS" panose="030F0902030302020204"/>
                      </a:endParaRPr>
                    </a:p>
                  </a:txBody>
                  <a:tcPr marL="130048" marR="130048" marT="65024" marB="65024"/>
                </a:tc>
              </a:tr>
              <a:tr h="650240">
                <a:tc>
                  <a:txBody>
                    <a:bodyPr/>
                    <a:lstStyle/>
                    <a:p>
                      <a:pPr algn="ctr"/>
                      <a:r>
                        <a:rPr lang="en-US" altLang="zh-CN" sz="3400" b="1" dirty="0" err="1" smtClean="0">
                          <a:solidFill>
                            <a:schemeClr val="tx1"/>
                          </a:solidFill>
                          <a:latin typeface="Comic Sans MS" panose="030F0902030302020204"/>
                          <a:cs typeface="Comic Sans MS" panose="030F0902030302020204"/>
                        </a:rPr>
                        <a:t>ong</a:t>
                      </a: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r>
                        <a:rPr lang="en-US" altLang="zh-CN" sz="3400" b="1" dirty="0" err="1" smtClean="0">
                          <a:solidFill>
                            <a:schemeClr val="tx1"/>
                          </a:solidFill>
                          <a:latin typeface="Comic Sans MS" panose="030F0902030302020204"/>
                          <a:cs typeface="Comic Sans MS" panose="030F0902030302020204"/>
                        </a:rPr>
                        <a:t>iong</a:t>
                      </a: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endParaRPr lang="zh-CN" altLang="en-US" sz="3400" b="1" dirty="0">
                        <a:solidFill>
                          <a:schemeClr val="tx1"/>
                        </a:solidFill>
                        <a:latin typeface="Comic Sans MS" panose="030F0902030302020204"/>
                        <a:cs typeface="Comic Sans MS" panose="030F0902030302020204"/>
                      </a:endParaRPr>
                    </a:p>
                  </a:txBody>
                  <a:tcPr marL="130048" marR="130048" marT="65024" marB="65024"/>
                </a:tc>
                <a:tc>
                  <a:txBody>
                    <a:bodyPr/>
                    <a:lstStyle/>
                    <a:p>
                      <a:pPr algn="ctr"/>
                      <a:endParaRPr lang="zh-CN" altLang="en-US" sz="3400" b="1" dirty="0">
                        <a:solidFill>
                          <a:schemeClr val="tx1"/>
                        </a:solidFill>
                        <a:latin typeface="Comic Sans MS" panose="030F0902030302020204"/>
                        <a:cs typeface="Comic Sans MS" panose="030F0902030302020204"/>
                      </a:endParaRPr>
                    </a:p>
                  </a:txBody>
                  <a:tcPr marL="130048" marR="130048" marT="65024" marB="65024"/>
                </a:tc>
              </a:tr>
            </a:tbl>
          </a:graphicData>
        </a:graphic>
      </p:graphicFrame>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09130" y="270343"/>
            <a:ext cx="6739130" cy="839202"/>
          </a:xfrm>
          <a:prstGeom prst="rect">
            <a:avLst/>
          </a:prstGeom>
          <a:ln>
            <a:solidFill>
              <a:srgbClr val="FF66FF"/>
            </a:solidFill>
          </a:ln>
        </p:spPr>
        <p:txBody>
          <a:bodyPr wrap="none" lIns="130046" tIns="65023" rIns="130046" bIns="65023">
            <a:spAutoFit/>
          </a:bodyPr>
          <a:lstStyle/>
          <a:p>
            <a:r>
              <a:rPr lang="zh-CN" altLang="it-IT" sz="4600" dirty="0"/>
              <a:t>声调</a:t>
            </a:r>
            <a:r>
              <a:rPr lang="it-IT" altLang="zh-CN" sz="4600" dirty="0">
                <a:latin typeface="Comic Sans MS" panose="030F0902030302020204"/>
                <a:cs typeface="Comic Sans MS" panose="030F0902030302020204"/>
              </a:rPr>
              <a:t>shēngdiào</a:t>
            </a:r>
            <a:r>
              <a:rPr lang="it-IT" altLang="zh-CN" sz="4600" dirty="0"/>
              <a:t>   (</a:t>
            </a:r>
            <a:r>
              <a:rPr lang="it-IT" altLang="zh-CN" sz="4600" dirty="0" err="1"/>
              <a:t>Tones</a:t>
            </a:r>
            <a:r>
              <a:rPr lang="it-IT" altLang="zh-CN" sz="4600" dirty="0"/>
              <a:t>)</a:t>
            </a:r>
            <a:endParaRPr lang="zh-CN" altLang="en-US" sz="4600" dirty="0"/>
          </a:p>
        </p:txBody>
      </p:sp>
      <p:pic>
        <p:nvPicPr>
          <p:cNvPr id="5" name="图片 4"/>
          <p:cNvPicPr>
            <a:picLocks noChangeAspect="1"/>
          </p:cNvPicPr>
          <p:nvPr/>
        </p:nvPicPr>
        <p:blipFill>
          <a:blip r:embed="rId2"/>
          <a:stretch>
            <a:fillRect/>
          </a:stretch>
        </p:blipFill>
        <p:spPr>
          <a:xfrm>
            <a:off x="702335" y="1733153"/>
            <a:ext cx="11601663" cy="7354842"/>
          </a:xfrm>
          <a:prstGeom prst="rect">
            <a:avLst/>
          </a:prstGeom>
        </p:spPr>
      </p:pic>
      <p:sp>
        <p:nvSpPr>
          <p:cNvPr id="2" name="矩形 1"/>
          <p:cNvSpPr/>
          <p:nvPr/>
        </p:nvSpPr>
        <p:spPr>
          <a:xfrm>
            <a:off x="1" y="2072032"/>
            <a:ext cx="13004800" cy="1806386"/>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lIns="130046" tIns="65023" rIns="130046" bIns="65023" rtlCol="0" anchor="ctr"/>
          <a:lstStyle/>
          <a:p>
            <a:pPr algn="l"/>
            <a:r>
              <a:rPr kumimoji="1" lang="en-US" altLang="zh-CN" sz="3600" dirty="0">
                <a:solidFill>
                  <a:srgbClr val="000000"/>
                </a:solidFill>
              </a:rPr>
              <a:t>The Chinese </a:t>
            </a:r>
            <a:r>
              <a:rPr kumimoji="1" lang="en-US" altLang="zh-CN" sz="3600" dirty="0" smtClean="0">
                <a:solidFill>
                  <a:srgbClr val="000000"/>
                </a:solidFill>
              </a:rPr>
              <a:t>Putonghua(mandarin) </a:t>
            </a:r>
            <a:r>
              <a:rPr kumimoji="1" lang="en-US" altLang="zh-CN" sz="3600" dirty="0">
                <a:solidFill>
                  <a:srgbClr val="000000"/>
                </a:solidFill>
              </a:rPr>
              <a:t>has four basic tones. They are shown by the tone marks as </a:t>
            </a:r>
            <a:r>
              <a:rPr kumimoji="1" lang="en-US" altLang="zh-CN" sz="3600" dirty="0" smtClean="0">
                <a:solidFill>
                  <a:srgbClr val="000000"/>
                </a:solidFill>
              </a:rPr>
              <a:t>follows :</a:t>
            </a:r>
            <a:r>
              <a:rPr kumimoji="1" lang="en-US" altLang="zh-CN" sz="3600" dirty="0"/>
              <a:t>e</a:t>
            </a:r>
            <a:endParaRPr kumimoji="1" lang="zh-CN" altLang="en-US" sz="3600" dirty="0"/>
          </a:p>
        </p:txBody>
      </p:sp>
      <p:sp>
        <p:nvSpPr>
          <p:cNvPr id="7" name="矩形 6"/>
          <p:cNvSpPr/>
          <p:nvPr/>
        </p:nvSpPr>
        <p:spPr>
          <a:xfrm>
            <a:off x="1199493" y="3878418"/>
            <a:ext cx="10336809" cy="1609488"/>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8" name="矩形 7"/>
          <p:cNvSpPr/>
          <p:nvPr/>
        </p:nvSpPr>
        <p:spPr>
          <a:xfrm>
            <a:off x="1890262" y="4163387"/>
            <a:ext cx="1270105" cy="166301"/>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9" name="矩形 8"/>
          <p:cNvSpPr/>
          <p:nvPr/>
        </p:nvSpPr>
        <p:spPr>
          <a:xfrm rot="19673067">
            <a:off x="4476806" y="4014093"/>
            <a:ext cx="1270105" cy="166301"/>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10" name="矩形 9"/>
          <p:cNvSpPr/>
          <p:nvPr/>
        </p:nvSpPr>
        <p:spPr>
          <a:xfrm rot="1822601">
            <a:off x="9286896" y="4080236"/>
            <a:ext cx="1270105" cy="166301"/>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11" name="半闭框 10"/>
          <p:cNvSpPr/>
          <p:nvPr/>
        </p:nvSpPr>
        <p:spPr>
          <a:xfrm rot="13545845">
            <a:off x="7388552" y="3276195"/>
            <a:ext cx="603101" cy="1204443"/>
          </a:xfrm>
          <a:prstGeom prst="halfFrame">
            <a:avLst>
              <a:gd name="adj1" fmla="val 25974"/>
              <a:gd name="adj2" fmla="val 20902"/>
            </a:avLst>
          </a:prstGeom>
          <a:solidFill>
            <a:schemeClr val="accent1"/>
          </a:solidFill>
          <a:ln>
            <a:solidFill>
              <a:schemeClr val="tx2">
                <a:lumMod val="60000"/>
                <a:lumOff val="4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solidFill>
                <a:schemeClr val="tx1"/>
              </a:solidFill>
            </a:endParaRPr>
          </a:p>
        </p:txBody>
      </p:sp>
      <p:sp>
        <p:nvSpPr>
          <p:cNvPr id="12" name="文本框 11"/>
          <p:cNvSpPr txBox="1"/>
          <p:nvPr/>
        </p:nvSpPr>
        <p:spPr>
          <a:xfrm>
            <a:off x="1731274" y="4749382"/>
            <a:ext cx="1224744" cy="646331"/>
          </a:xfrm>
          <a:prstGeom prst="rect">
            <a:avLst/>
          </a:prstGeom>
          <a:noFill/>
        </p:spPr>
        <p:txBody>
          <a:bodyPr wrap="square" rtlCol="0">
            <a:spAutoFit/>
          </a:bodyPr>
          <a:lstStyle/>
          <a:p>
            <a:r>
              <a:rPr kumimoji="1" lang="en-US" altLang="zh-CN" sz="3600" dirty="0" smtClean="0"/>
              <a:t>1 </a:t>
            </a:r>
            <a:r>
              <a:rPr kumimoji="1" lang="zh-CN" altLang="en-US" sz="3600" dirty="0" smtClean="0"/>
              <a:t>声</a:t>
            </a:r>
            <a:endParaRPr kumimoji="1" lang="zh-CN" altLang="en-US" sz="3600" dirty="0"/>
          </a:p>
        </p:txBody>
      </p:sp>
      <p:sp>
        <p:nvSpPr>
          <p:cNvPr id="13" name="文本框 12"/>
          <p:cNvSpPr txBox="1"/>
          <p:nvPr/>
        </p:nvSpPr>
        <p:spPr>
          <a:xfrm>
            <a:off x="4469195" y="4795954"/>
            <a:ext cx="1224744" cy="646331"/>
          </a:xfrm>
          <a:prstGeom prst="rect">
            <a:avLst/>
          </a:prstGeom>
          <a:noFill/>
        </p:spPr>
        <p:txBody>
          <a:bodyPr wrap="square" rtlCol="0">
            <a:spAutoFit/>
          </a:bodyPr>
          <a:lstStyle/>
          <a:p>
            <a:r>
              <a:rPr kumimoji="1" lang="en-US" altLang="zh-CN" sz="3600" dirty="0" smtClean="0"/>
              <a:t>2 </a:t>
            </a:r>
            <a:r>
              <a:rPr kumimoji="1" lang="zh-CN" altLang="en-US" sz="3600" dirty="0" smtClean="0"/>
              <a:t>声</a:t>
            </a:r>
            <a:endParaRPr kumimoji="1" lang="zh-CN" altLang="en-US" sz="3600" dirty="0"/>
          </a:p>
        </p:txBody>
      </p:sp>
      <p:sp>
        <p:nvSpPr>
          <p:cNvPr id="14" name="文本框 13"/>
          <p:cNvSpPr txBox="1"/>
          <p:nvPr/>
        </p:nvSpPr>
        <p:spPr>
          <a:xfrm>
            <a:off x="6913164" y="4795954"/>
            <a:ext cx="1224744" cy="646331"/>
          </a:xfrm>
          <a:prstGeom prst="rect">
            <a:avLst/>
          </a:prstGeom>
          <a:noFill/>
        </p:spPr>
        <p:txBody>
          <a:bodyPr wrap="square" rtlCol="0">
            <a:spAutoFit/>
          </a:bodyPr>
          <a:lstStyle/>
          <a:p>
            <a:r>
              <a:rPr kumimoji="1" lang="zh-CN" altLang="zh-CN" sz="3600" dirty="0" smtClean="0"/>
              <a:t>3</a:t>
            </a:r>
            <a:r>
              <a:rPr kumimoji="1" lang="zh-CN" altLang="en-US" sz="3600" dirty="0" smtClean="0"/>
              <a:t>声</a:t>
            </a:r>
            <a:endParaRPr kumimoji="1" lang="zh-CN" altLang="en-US" sz="3600" dirty="0"/>
          </a:p>
        </p:txBody>
      </p:sp>
      <p:sp>
        <p:nvSpPr>
          <p:cNvPr id="15" name="文本框 14"/>
          <p:cNvSpPr txBox="1"/>
          <p:nvPr/>
        </p:nvSpPr>
        <p:spPr>
          <a:xfrm>
            <a:off x="9498800" y="4749382"/>
            <a:ext cx="1224744" cy="646331"/>
          </a:xfrm>
          <a:prstGeom prst="rect">
            <a:avLst/>
          </a:prstGeom>
          <a:noFill/>
        </p:spPr>
        <p:txBody>
          <a:bodyPr wrap="square" rtlCol="0">
            <a:spAutoFit/>
          </a:bodyPr>
          <a:lstStyle/>
          <a:p>
            <a:r>
              <a:rPr kumimoji="1" lang="zh-CN" altLang="zh-CN" sz="3600" dirty="0" smtClean="0"/>
              <a:t>4</a:t>
            </a:r>
            <a:r>
              <a:rPr kumimoji="1" lang="zh-CN" altLang="en-US" sz="3600" dirty="0" smtClean="0"/>
              <a:t>声</a:t>
            </a:r>
            <a:endParaRPr kumimoji="1" lang="zh-CN" altLang="en-US" sz="3600" dirty="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317"/>
          <p:cNvSpPr/>
          <p:nvPr/>
        </p:nvSpPr>
        <p:spPr>
          <a:xfrm>
            <a:off x="4080754" y="3325508"/>
            <a:ext cx="5205043" cy="3239859"/>
          </a:xfrm>
          <a:prstGeom prst="rect">
            <a:avLst/>
          </a:prstGeom>
          <a:ln w="12700">
            <a:solidFill>
              <a:srgbClr val="0000FF"/>
            </a:solidFill>
            <a:miter lim="400000"/>
          </a:ln>
        </p:spPr>
        <p:txBody>
          <a:bodyPr wrap="square" lIns="65022" tIns="65023" rIns="65022" bIns="65023">
            <a:spAutoFit/>
          </a:bodyPr>
          <a:lstStyle/>
          <a:p>
            <a:pPr defTabSz="650240">
              <a:defRPr sz="1800">
                <a:solidFill>
                  <a:srgbClr val="CC3300"/>
                </a:solidFill>
                <a:latin typeface="Bell MT" panose="02020503060305020303"/>
                <a:ea typeface="Bell MT" panose="02020503060305020303"/>
                <a:cs typeface="Bell MT" panose="02020503060305020303"/>
                <a:sym typeface="Bell MT" panose="02020503060305020303"/>
              </a:defRPr>
            </a:pPr>
            <a:r>
              <a:rPr lang="x-none" sz="6600" dirty="0">
                <a:latin typeface="+mn-ea"/>
              </a:rPr>
              <a:t>H</a:t>
            </a:r>
            <a:r>
              <a:rPr sz="6600" dirty="0" smtClean="0">
                <a:latin typeface="+mn-ea"/>
              </a:rPr>
              <a:t>àn </a:t>
            </a:r>
            <a:r>
              <a:rPr sz="6600" dirty="0">
                <a:latin typeface="+mn-ea"/>
              </a:rPr>
              <a:t>zì </a:t>
            </a:r>
          </a:p>
          <a:p>
            <a:pPr algn="ctr">
              <a:defRPr sz="1800">
                <a:solidFill>
                  <a:srgbClr val="CC3300"/>
                </a:solidFill>
                <a:latin typeface="Bell MT" panose="02020503060305020303"/>
                <a:ea typeface="Bell MT" panose="02020503060305020303"/>
                <a:cs typeface="Bell MT" panose="02020503060305020303"/>
                <a:sym typeface="Bell MT" panose="02020503060305020303"/>
              </a:defRPr>
            </a:pPr>
            <a:r>
              <a:rPr lang="zh-CN" altLang="en-US" sz="8800" dirty="0"/>
              <a:t>汉字</a:t>
            </a:r>
          </a:p>
          <a:p>
            <a:pPr algn="ctr">
              <a:defRPr sz="1800">
                <a:solidFill>
                  <a:srgbClr val="CC3300"/>
                </a:solidFill>
                <a:latin typeface="Bell MT" panose="02020503060305020303"/>
                <a:ea typeface="Bell MT" panose="02020503060305020303"/>
                <a:cs typeface="Bell MT" panose="02020503060305020303"/>
                <a:sym typeface="Bell MT" panose="02020503060305020303"/>
              </a:defRPr>
            </a:pPr>
            <a:r>
              <a:rPr lang="en-US" altLang="zh-CN" sz="4800" dirty="0">
                <a:solidFill>
                  <a:srgbClr val="008000"/>
                </a:solidFill>
              </a:rPr>
              <a:t>Chinese </a:t>
            </a:r>
            <a:r>
              <a:rPr lang="en-US" altLang="zh-CN" sz="4800" dirty="0" smtClean="0">
                <a:solidFill>
                  <a:srgbClr val="008000"/>
                </a:solidFill>
              </a:rPr>
              <a:t>character</a:t>
            </a:r>
            <a:endParaRPr lang="en-US" altLang="zh-CN" sz="4800" dirty="0">
              <a:solidFill>
                <a:srgbClr val="008000"/>
              </a:solidFill>
            </a:endParaRPr>
          </a:p>
        </p:txBody>
      </p:sp>
      <p:sp>
        <p:nvSpPr>
          <p:cNvPr id="5" name="文本框 4"/>
          <p:cNvSpPr txBox="1"/>
          <p:nvPr/>
        </p:nvSpPr>
        <p:spPr>
          <a:xfrm>
            <a:off x="562145" y="641130"/>
            <a:ext cx="5975390" cy="84125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l" defTabSz="584200" rtl="0" fontAlgn="auto" latinLnBrk="0" hangingPunct="0">
              <a:lnSpc>
                <a:spcPct val="100000"/>
              </a:lnSpc>
              <a:spcBef>
                <a:spcPts val="0"/>
              </a:spcBef>
              <a:spcAft>
                <a:spcPts val="0"/>
              </a:spcAft>
              <a:buClrTx/>
              <a:buSzTx/>
              <a:buFontTx/>
              <a:buNone/>
            </a:pPr>
            <a:r>
              <a:rPr kumimoji="0" lang="en-US" altLang="zh-CN" sz="4800" b="1" i="0" u="none" strike="noStrike" cap="none" spc="0" normalizeH="0" baseline="0" dirty="0" smtClean="0">
                <a:ln>
                  <a:noFill/>
                </a:ln>
                <a:solidFill>
                  <a:srgbClr val="000000"/>
                </a:solidFill>
                <a:effectLst/>
                <a:uFillTx/>
                <a:latin typeface="Arial" panose="020B0604020202090204"/>
                <a:ea typeface="+mn-ea"/>
                <a:cs typeface="Arial" panose="020B0604020202090204"/>
                <a:sym typeface="Helvetica Neue" panose="02000503000000020004"/>
              </a:rPr>
              <a:t> Writing</a:t>
            </a:r>
            <a:r>
              <a:rPr kumimoji="0" lang="en-US" altLang="zh-CN" sz="4800" b="1" i="0" u="none" strike="noStrike" cap="none" spc="0" normalizeH="0" dirty="0" smtClean="0">
                <a:ln>
                  <a:noFill/>
                </a:ln>
                <a:solidFill>
                  <a:srgbClr val="000000"/>
                </a:solidFill>
                <a:effectLst/>
                <a:uFillTx/>
                <a:latin typeface="Arial" panose="020B0604020202090204"/>
                <a:ea typeface="+mn-ea"/>
                <a:cs typeface="Arial" panose="020B0604020202090204"/>
                <a:sym typeface="Helvetica Neue" panose="02000503000000020004"/>
              </a:rPr>
              <a:t> System</a:t>
            </a:r>
            <a:r>
              <a:rPr kumimoji="0" lang="en-US" altLang="zh-CN" sz="4800" b="1" i="0" u="none" strike="noStrike" cap="none" spc="0" normalizeH="0" baseline="0" dirty="0" smtClean="0">
                <a:ln>
                  <a:noFill/>
                </a:ln>
                <a:solidFill>
                  <a:srgbClr val="000000"/>
                </a:solidFill>
                <a:effectLst/>
                <a:uFillTx/>
                <a:latin typeface="Arial" panose="020B0604020202090204"/>
                <a:ea typeface="+mn-ea"/>
                <a:cs typeface="Arial" panose="020B0604020202090204"/>
                <a:sym typeface="Helvetica Neue" panose="02000503000000020004"/>
              </a:rPr>
              <a:t> </a:t>
            </a:r>
            <a:endParaRPr kumimoji="0" lang="zh-CN" altLang="en-US" sz="4800" b="1" i="0" u="none" strike="noStrike" cap="none" spc="0" normalizeH="0" baseline="0" dirty="0">
              <a:ln>
                <a:noFill/>
              </a:ln>
              <a:solidFill>
                <a:srgbClr val="000000"/>
              </a:solidFill>
              <a:effectLst/>
              <a:uFillTx/>
              <a:latin typeface="Arial" panose="020B0604020202090204"/>
              <a:ea typeface="+mn-ea"/>
              <a:cs typeface="Arial" panose="020B0604020202090204"/>
              <a:sym typeface="Helvetica Neue" panose="02000503000000020004"/>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正文"/>
          <p:cNvSpPr txBox="1">
            <a:spLocks noGrp="1"/>
          </p:cNvSpPr>
          <p:nvPr>
            <p:ph type="body" idx="1"/>
          </p:nvPr>
        </p:nvSpPr>
        <p:spPr>
          <a:xfrm>
            <a:off x="731611" y="1546218"/>
            <a:ext cx="11638134" cy="7294267"/>
          </a:xfrm>
          <a:prstGeom prst="rect">
            <a:avLst/>
          </a:prstGeom>
        </p:spPr>
        <p:txBody>
          <a:bodyPr/>
          <a:lstStyle/>
          <a:p>
            <a:pPr algn="just">
              <a:lnSpc>
                <a:spcPct val="150000"/>
              </a:lnSpc>
            </a:pPr>
            <a:r>
              <a:rPr lang="en-US" altLang="zh-CN" dirty="0" smtClean="0">
                <a:latin typeface="Arial" panose="020B0604020202090204"/>
                <a:cs typeface="Arial" panose="020B0604020202090204"/>
              </a:rPr>
              <a:t>In Chinese, there are a great number of characters. But as a matter of fact, some characters are seldom used. Those that are widely used total around 5000 to 8000, and </a:t>
            </a:r>
            <a:r>
              <a:rPr lang="en-US" altLang="zh-CN" dirty="0" smtClean="0">
                <a:solidFill>
                  <a:srgbClr val="FF0000"/>
                </a:solidFill>
                <a:latin typeface="Arial" panose="020B0604020202090204"/>
                <a:cs typeface="Arial" panose="020B0604020202090204"/>
              </a:rPr>
              <a:t>only 3500 </a:t>
            </a:r>
            <a:r>
              <a:rPr lang="en-US" altLang="zh-CN" dirty="0" smtClean="0">
                <a:latin typeface="Arial" panose="020B0604020202090204"/>
                <a:cs typeface="Arial" panose="020B0604020202090204"/>
              </a:rPr>
              <a:t>characters are used in everyday life and </a:t>
            </a:r>
            <a:r>
              <a:rPr lang="en-US" altLang="zh-CN" dirty="0" smtClean="0">
                <a:solidFill>
                  <a:srgbClr val="FF0000"/>
                </a:solidFill>
                <a:latin typeface="Arial" panose="020B0604020202090204"/>
                <a:cs typeface="Arial" panose="020B0604020202090204"/>
              </a:rPr>
              <a:t>covers 99.48% of characters appearing in books and newspapers. </a:t>
            </a:r>
            <a:r>
              <a:rPr lang="en-US" altLang="zh-CN" dirty="0" smtClean="0">
                <a:latin typeface="Arial" panose="020B0604020202090204"/>
                <a:cs typeface="Arial" panose="020B0604020202090204"/>
              </a:rPr>
              <a:t>Among these some 3500 characters, about </a:t>
            </a:r>
            <a:r>
              <a:rPr lang="en-US" altLang="zh-CN" dirty="0" smtClean="0">
                <a:solidFill>
                  <a:srgbClr val="FF0000"/>
                </a:solidFill>
                <a:latin typeface="Arial" panose="020B0604020202090204"/>
                <a:cs typeface="Arial" panose="020B0604020202090204"/>
              </a:rPr>
              <a:t>950 are of the highest frequency of appearance</a:t>
            </a:r>
            <a:r>
              <a:rPr lang="en-US" altLang="zh-CN" dirty="0" smtClean="0">
                <a:latin typeface="Arial" panose="020B0604020202090204"/>
                <a:cs typeface="Arial" panose="020B0604020202090204"/>
              </a:rPr>
              <a:t>, covering 90% of those printed in book and newspapers. </a:t>
            </a:r>
          </a:p>
        </p:txBody>
      </p:sp>
      <p:sp>
        <p:nvSpPr>
          <p:cNvPr id="4" name="Shape 317"/>
          <p:cNvSpPr/>
          <p:nvPr/>
        </p:nvSpPr>
        <p:spPr>
          <a:xfrm>
            <a:off x="220722" y="395962"/>
            <a:ext cx="8375350" cy="808424"/>
          </a:xfrm>
          <a:prstGeom prst="rect">
            <a:avLst/>
          </a:prstGeom>
          <a:ln w="12700">
            <a:solidFill>
              <a:srgbClr val="4F81BD"/>
            </a:solidFill>
            <a:miter lim="400000"/>
          </a:ln>
        </p:spPr>
        <p:txBody>
          <a:bodyPr wrap="square" lIns="65022" tIns="65023" rIns="65022" bIns="65023">
            <a:spAutoFit/>
          </a:bodyPr>
          <a:lstStyle/>
          <a:p>
            <a:pPr defTabSz="650240">
              <a:defRPr sz="1800">
                <a:solidFill>
                  <a:srgbClr val="CC3300"/>
                </a:solidFill>
                <a:latin typeface="Bell MT" panose="02020503060305020303"/>
                <a:ea typeface="Bell MT" panose="02020503060305020303"/>
                <a:cs typeface="Bell MT" panose="02020503060305020303"/>
                <a:sym typeface="Bell MT" panose="02020503060305020303"/>
              </a:defRPr>
            </a:pPr>
            <a:r>
              <a:rPr lang="zh-CN" altLang="en-US" sz="4400" dirty="0" smtClean="0">
                <a:solidFill>
                  <a:srgbClr val="000000"/>
                </a:solidFill>
              </a:rPr>
              <a:t>汉字</a:t>
            </a:r>
            <a:r>
              <a:rPr lang="en-US" altLang="zh-CN" sz="4400" dirty="0" smtClean="0">
                <a:solidFill>
                  <a:schemeClr val="tx1"/>
                </a:solidFill>
                <a:latin typeface="Kaiti SC Regular"/>
                <a:cs typeface="Kaiti SC Regular"/>
              </a:rPr>
              <a:t>(</a:t>
            </a:r>
            <a:r>
              <a:rPr lang="it-IT" altLang="zh-CN" sz="4400" dirty="0" smtClean="0">
                <a:solidFill>
                  <a:schemeClr val="tx1"/>
                </a:solidFill>
                <a:latin typeface="Kaiti SC Regular"/>
                <a:cs typeface="Kaiti SC Regular"/>
              </a:rPr>
              <a:t>hàn </a:t>
            </a:r>
            <a:r>
              <a:rPr lang="it-IT" altLang="zh-CN" sz="4400" dirty="0" err="1">
                <a:solidFill>
                  <a:schemeClr val="tx1"/>
                </a:solidFill>
                <a:latin typeface="Kaiti SC Regular"/>
                <a:cs typeface="Kaiti SC Regular"/>
              </a:rPr>
              <a:t>zì</a:t>
            </a:r>
            <a:r>
              <a:rPr lang="it-IT" altLang="zh-CN" sz="4400" dirty="0">
                <a:solidFill>
                  <a:schemeClr val="tx1"/>
                </a:solidFill>
                <a:latin typeface="Kaiti SC Regular"/>
                <a:cs typeface="Kaiti SC Regular"/>
              </a:rPr>
              <a:t> </a:t>
            </a:r>
            <a:r>
              <a:rPr lang="it-IT" altLang="zh-CN" sz="4400" dirty="0" smtClean="0">
                <a:solidFill>
                  <a:schemeClr val="tx1"/>
                </a:solidFill>
                <a:latin typeface="Kaiti SC Regular"/>
                <a:cs typeface="Kaiti SC Regular"/>
              </a:rPr>
              <a:t>)</a:t>
            </a:r>
            <a:r>
              <a:rPr lang="en-US" altLang="zh-CN" sz="4400" dirty="0">
                <a:solidFill>
                  <a:schemeClr val="tx1"/>
                </a:solidFill>
                <a:latin typeface="Kaiti SC Regular"/>
                <a:cs typeface="Kaiti SC Regular"/>
              </a:rPr>
              <a:t> </a:t>
            </a:r>
            <a:r>
              <a:rPr lang="en-US" altLang="zh-CN" sz="4400" dirty="0" smtClean="0">
                <a:solidFill>
                  <a:schemeClr val="tx1"/>
                </a:solidFill>
                <a:latin typeface="Kaiti SC Regular"/>
                <a:cs typeface="Kaiti SC Regular"/>
              </a:rPr>
              <a:t>  </a:t>
            </a:r>
            <a:r>
              <a:rPr lang="en-US" altLang="zh-CN" sz="4400" dirty="0" smtClean="0">
                <a:solidFill>
                  <a:srgbClr val="008000"/>
                </a:solidFill>
              </a:rPr>
              <a:t>Chinese character</a:t>
            </a:r>
            <a:endParaRPr lang="en-US" altLang="zh-CN" sz="4400" dirty="0">
              <a:solidFill>
                <a:srgbClr val="008000"/>
              </a:solidFill>
            </a:endParaRPr>
          </a:p>
        </p:txBody>
      </p:sp>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1723852" y="591689"/>
            <a:ext cx="8686800" cy="914400"/>
          </a:xfrm>
          <a:prstGeom prst="rect">
            <a:avLst/>
          </a:prstGeom>
          <a:ln w="12700">
            <a:miter lim="400000"/>
          </a:ln>
        </p:spPr>
        <p:txBody>
          <a:bodyPr lIns="50800" tIns="50800" rIns="50800" bIns="50800" anchor="ctr">
            <a:normAutofit fontScale="77500" lnSpcReduction="20000"/>
          </a:bodyPr>
          <a:lstStyle>
            <a:lvl1pPr marL="0" marR="0" indent="0" algn="ctr" defTabSz="584200" rtl="0" latinLnBrk="0">
              <a:lnSpc>
                <a:spcPct val="100000"/>
              </a:lnSpc>
              <a:spcBef>
                <a:spcPts val="0"/>
              </a:spcBef>
              <a:spcAft>
                <a:spcPts val="0"/>
              </a:spcAft>
              <a:buClrTx/>
              <a:buSzTx/>
              <a:buFontTx/>
              <a:buNone/>
              <a:defRPr sz="8000" b="0" i="0" u="none" strike="noStrike" cap="none" spc="0" baseline="0">
                <a:ln>
                  <a:noFill/>
                </a:ln>
                <a:solidFill>
                  <a:srgbClr val="000000"/>
                </a:solidFill>
                <a:uFillTx/>
                <a:latin typeface="+mn-lt"/>
                <a:ea typeface="+mn-ea"/>
                <a:cs typeface="+mn-cs"/>
                <a:sym typeface="Helvetica Neue Medium" panose="02000503000000020004"/>
              </a:defRPr>
            </a:lvl1pPr>
            <a:lvl2pPr marL="0" marR="0" indent="228600" algn="ctr" defTabSz="584200" rtl="0" latinLnBrk="0">
              <a:lnSpc>
                <a:spcPct val="100000"/>
              </a:lnSpc>
              <a:spcBef>
                <a:spcPts val="0"/>
              </a:spcBef>
              <a:spcAft>
                <a:spcPts val="0"/>
              </a:spcAft>
              <a:buClrTx/>
              <a:buSzTx/>
              <a:buFontTx/>
              <a:buNone/>
              <a:defRPr sz="8000" b="0" i="0" u="none" strike="noStrike" cap="none" spc="0" baseline="0">
                <a:ln>
                  <a:noFill/>
                </a:ln>
                <a:solidFill>
                  <a:srgbClr val="000000"/>
                </a:solidFill>
                <a:uFillTx/>
                <a:latin typeface="+mn-lt"/>
                <a:ea typeface="+mn-ea"/>
                <a:cs typeface="+mn-cs"/>
                <a:sym typeface="Helvetica Neue Medium" panose="02000503000000020004"/>
              </a:defRPr>
            </a:lvl2pPr>
            <a:lvl3pPr marL="0" marR="0" indent="457200" algn="ctr" defTabSz="584200" rtl="0" latinLnBrk="0">
              <a:lnSpc>
                <a:spcPct val="100000"/>
              </a:lnSpc>
              <a:spcBef>
                <a:spcPts val="0"/>
              </a:spcBef>
              <a:spcAft>
                <a:spcPts val="0"/>
              </a:spcAft>
              <a:buClrTx/>
              <a:buSzTx/>
              <a:buFontTx/>
              <a:buNone/>
              <a:defRPr sz="8000" b="0" i="0" u="none" strike="noStrike" cap="none" spc="0" baseline="0">
                <a:ln>
                  <a:noFill/>
                </a:ln>
                <a:solidFill>
                  <a:srgbClr val="000000"/>
                </a:solidFill>
                <a:uFillTx/>
                <a:latin typeface="+mn-lt"/>
                <a:ea typeface="+mn-ea"/>
                <a:cs typeface="+mn-cs"/>
                <a:sym typeface="Helvetica Neue Medium" panose="02000503000000020004"/>
              </a:defRPr>
            </a:lvl3pPr>
            <a:lvl4pPr marL="0" marR="0" indent="685800" algn="ctr" defTabSz="584200" rtl="0" latinLnBrk="0">
              <a:lnSpc>
                <a:spcPct val="100000"/>
              </a:lnSpc>
              <a:spcBef>
                <a:spcPts val="0"/>
              </a:spcBef>
              <a:spcAft>
                <a:spcPts val="0"/>
              </a:spcAft>
              <a:buClrTx/>
              <a:buSzTx/>
              <a:buFontTx/>
              <a:buNone/>
              <a:defRPr sz="8000" b="0" i="0" u="none" strike="noStrike" cap="none" spc="0" baseline="0">
                <a:ln>
                  <a:noFill/>
                </a:ln>
                <a:solidFill>
                  <a:srgbClr val="000000"/>
                </a:solidFill>
                <a:uFillTx/>
                <a:latin typeface="+mn-lt"/>
                <a:ea typeface="+mn-ea"/>
                <a:cs typeface="+mn-cs"/>
                <a:sym typeface="Helvetica Neue Medium" panose="02000503000000020004"/>
              </a:defRPr>
            </a:lvl4pPr>
            <a:lvl5pPr marL="0" marR="0" indent="914400" algn="ctr" defTabSz="584200" rtl="0" latinLnBrk="0">
              <a:lnSpc>
                <a:spcPct val="100000"/>
              </a:lnSpc>
              <a:spcBef>
                <a:spcPts val="0"/>
              </a:spcBef>
              <a:spcAft>
                <a:spcPts val="0"/>
              </a:spcAft>
              <a:buClrTx/>
              <a:buSzTx/>
              <a:buFontTx/>
              <a:buNone/>
              <a:defRPr sz="8000" b="0" i="0" u="none" strike="noStrike" cap="none" spc="0" baseline="0">
                <a:ln>
                  <a:noFill/>
                </a:ln>
                <a:solidFill>
                  <a:srgbClr val="000000"/>
                </a:solidFill>
                <a:uFillTx/>
                <a:latin typeface="+mn-lt"/>
                <a:ea typeface="+mn-ea"/>
                <a:cs typeface="+mn-cs"/>
                <a:sym typeface="Helvetica Neue Medium" panose="02000503000000020004"/>
              </a:defRPr>
            </a:lvl5pPr>
            <a:lvl6pPr marL="0" marR="0" indent="1143000" algn="ctr" defTabSz="584200" rtl="0" latinLnBrk="0">
              <a:lnSpc>
                <a:spcPct val="100000"/>
              </a:lnSpc>
              <a:spcBef>
                <a:spcPts val="0"/>
              </a:spcBef>
              <a:spcAft>
                <a:spcPts val="0"/>
              </a:spcAft>
              <a:buClrTx/>
              <a:buSzTx/>
              <a:buFontTx/>
              <a:buNone/>
              <a:defRPr sz="8000" b="0" i="0" u="none" strike="noStrike" cap="none" spc="0" baseline="0">
                <a:ln>
                  <a:noFill/>
                </a:ln>
                <a:solidFill>
                  <a:srgbClr val="000000"/>
                </a:solidFill>
                <a:uFillTx/>
                <a:latin typeface="+mn-lt"/>
                <a:ea typeface="+mn-ea"/>
                <a:cs typeface="+mn-cs"/>
                <a:sym typeface="Helvetica Neue Medium" panose="02000503000000020004"/>
              </a:defRPr>
            </a:lvl6pPr>
            <a:lvl7pPr marL="0" marR="0" indent="1371600" algn="ctr" defTabSz="584200" rtl="0" latinLnBrk="0">
              <a:lnSpc>
                <a:spcPct val="100000"/>
              </a:lnSpc>
              <a:spcBef>
                <a:spcPts val="0"/>
              </a:spcBef>
              <a:spcAft>
                <a:spcPts val="0"/>
              </a:spcAft>
              <a:buClrTx/>
              <a:buSzTx/>
              <a:buFontTx/>
              <a:buNone/>
              <a:defRPr sz="8000" b="0" i="0" u="none" strike="noStrike" cap="none" spc="0" baseline="0">
                <a:ln>
                  <a:noFill/>
                </a:ln>
                <a:solidFill>
                  <a:srgbClr val="000000"/>
                </a:solidFill>
                <a:uFillTx/>
                <a:latin typeface="+mn-lt"/>
                <a:ea typeface="+mn-ea"/>
                <a:cs typeface="+mn-cs"/>
                <a:sym typeface="Helvetica Neue Medium" panose="02000503000000020004"/>
              </a:defRPr>
            </a:lvl7pPr>
            <a:lvl8pPr marL="0" marR="0" indent="1600200" algn="ctr" defTabSz="584200" rtl="0" latinLnBrk="0">
              <a:lnSpc>
                <a:spcPct val="100000"/>
              </a:lnSpc>
              <a:spcBef>
                <a:spcPts val="0"/>
              </a:spcBef>
              <a:spcAft>
                <a:spcPts val="0"/>
              </a:spcAft>
              <a:buClrTx/>
              <a:buSzTx/>
              <a:buFontTx/>
              <a:buNone/>
              <a:defRPr sz="8000" b="0" i="0" u="none" strike="noStrike" cap="none" spc="0" baseline="0">
                <a:ln>
                  <a:noFill/>
                </a:ln>
                <a:solidFill>
                  <a:srgbClr val="000000"/>
                </a:solidFill>
                <a:uFillTx/>
                <a:latin typeface="+mn-lt"/>
                <a:ea typeface="+mn-ea"/>
                <a:cs typeface="+mn-cs"/>
                <a:sym typeface="Helvetica Neue Medium" panose="02000503000000020004"/>
              </a:defRPr>
            </a:lvl8pPr>
            <a:lvl9pPr marL="0" marR="0" indent="1828800" algn="ctr" defTabSz="584200" rtl="0" latinLnBrk="0">
              <a:lnSpc>
                <a:spcPct val="100000"/>
              </a:lnSpc>
              <a:spcBef>
                <a:spcPts val="0"/>
              </a:spcBef>
              <a:spcAft>
                <a:spcPts val="0"/>
              </a:spcAft>
              <a:buClrTx/>
              <a:buSzTx/>
              <a:buFontTx/>
              <a:buNone/>
              <a:defRPr sz="8000" b="0" i="0" u="none" strike="noStrike" cap="none" spc="0" baseline="0">
                <a:ln>
                  <a:noFill/>
                </a:ln>
                <a:solidFill>
                  <a:srgbClr val="000000"/>
                </a:solidFill>
                <a:uFillTx/>
                <a:latin typeface="+mn-lt"/>
                <a:ea typeface="+mn-ea"/>
                <a:cs typeface="+mn-cs"/>
                <a:sym typeface="Helvetica Neue Medium" panose="02000503000000020004"/>
              </a:defRPr>
            </a:lvl9pPr>
          </a:lstStyle>
          <a:p>
            <a:r>
              <a:rPr lang="en-US" altLang="zh-CN" dirty="0" smtClean="0">
                <a:latin typeface="Times New Roman" panose="02020503050405090304" charset="0"/>
                <a:ea typeface="DFKai-SB" panose="03000509000000000000" charset="-120"/>
              </a:rPr>
              <a:t>Follow me!</a:t>
            </a:r>
            <a:endParaRPr lang="zh-CN" altLang="en-US" dirty="0">
              <a:latin typeface="Times New Roman" panose="02020503050405090304" charset="0"/>
              <a:ea typeface="DFKai-SB" panose="03000509000000000000" charset="-120"/>
            </a:endParaRPr>
          </a:p>
        </p:txBody>
      </p:sp>
      <p:pic>
        <p:nvPicPr>
          <p:cNvPr id="5" name="内容占位符 5" descr="学汉字.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a:off x="790711" y="2204745"/>
            <a:ext cx="11549173" cy="7045597"/>
          </a:xfrm>
          <a:prstGeom prst="rect">
            <a:avLst/>
          </a:prstGeom>
          <a:ln w="12700">
            <a:miter lim="400000"/>
            <a:headEnd/>
            <a:tailEnd/>
          </a:ln>
        </p:spPr>
      </p:pic>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594734" y="1517501"/>
            <a:ext cx="11819752" cy="6286500"/>
          </a:xfrm>
        </p:spPr>
        <p:txBody>
          <a:bodyPr/>
          <a:lstStyle/>
          <a:p>
            <a:pPr>
              <a:lnSpc>
                <a:spcPct val="300000"/>
              </a:lnSpc>
            </a:pPr>
            <a:r>
              <a:rPr kumimoji="1" lang="zh-CN" altLang="en-US" sz="3600" dirty="0" smtClean="0">
                <a:latin typeface="楷体" panose="02010609060101010101" charset="-122"/>
                <a:ea typeface="楷体" panose="02010609060101010101" charset="-122"/>
                <a:cs typeface="楷体" panose="02010609060101010101" charset="-122"/>
              </a:rPr>
              <a:t>什么是汉字？</a:t>
            </a:r>
            <a:r>
              <a:rPr kumimoji="1" lang="en-US" altLang="zh-CN" dirty="0" smtClean="0">
                <a:latin typeface="楷体" panose="02010609060101010101" charset="-122"/>
                <a:ea typeface="楷体" panose="02010609060101010101" charset="-122"/>
                <a:cs typeface="楷体" panose="02010609060101010101" charset="-122"/>
              </a:rPr>
              <a:t>  </a:t>
            </a:r>
            <a:r>
              <a:rPr kumimoji="1" lang="en-US" altLang="zh-CN" dirty="0" smtClean="0">
                <a:latin typeface="Arial" panose="020B0604020202090204"/>
                <a:cs typeface="Arial" panose="020B0604020202090204"/>
              </a:rPr>
              <a:t>What are Chinese characters?</a:t>
            </a:r>
          </a:p>
          <a:p>
            <a:pPr>
              <a:lnSpc>
                <a:spcPct val="300000"/>
              </a:lnSpc>
            </a:pPr>
            <a:r>
              <a:rPr kumimoji="1" lang="zh-CN" altLang="en-US" sz="3600" dirty="0" smtClean="0">
                <a:latin typeface="楷体" panose="02010609060101010101" charset="-122"/>
                <a:ea typeface="楷体" panose="02010609060101010101" charset="-122"/>
                <a:cs typeface="楷体" panose="02010609060101010101" charset="-122"/>
              </a:rPr>
              <a:t>汉字是怎么来的？</a:t>
            </a:r>
            <a:r>
              <a:rPr kumimoji="1" lang="en-US" altLang="zh-CN" dirty="0">
                <a:latin typeface="楷体" panose="02010609060101010101" charset="-122"/>
                <a:ea typeface="楷体" panose="02010609060101010101" charset="-122"/>
                <a:cs typeface="楷体" panose="02010609060101010101" charset="-122"/>
              </a:rPr>
              <a:t> </a:t>
            </a:r>
            <a:r>
              <a:rPr kumimoji="1" lang="en-US" altLang="zh-CN" dirty="0" smtClean="0">
                <a:latin typeface="Arial" panose="020B0604020202090204"/>
                <a:cs typeface="Arial" panose="020B0604020202090204"/>
              </a:rPr>
              <a:t>Where do Chinese characters come from?</a:t>
            </a:r>
          </a:p>
          <a:p>
            <a:pPr>
              <a:lnSpc>
                <a:spcPct val="300000"/>
              </a:lnSpc>
            </a:pPr>
            <a:r>
              <a:rPr kumimoji="1" lang="zh-CN" altLang="en-US" sz="3600" dirty="0" smtClean="0">
                <a:latin typeface="楷体" panose="02010609060101010101" charset="-122"/>
                <a:ea typeface="楷体" panose="02010609060101010101" charset="-122"/>
                <a:cs typeface="楷体" panose="02010609060101010101" charset="-122"/>
              </a:rPr>
              <a:t>怎样学习汉字？</a:t>
            </a:r>
            <a:r>
              <a:rPr kumimoji="1" lang="en-US" altLang="zh-CN" dirty="0" smtClean="0">
                <a:latin typeface="楷体" panose="02010609060101010101" charset="-122"/>
                <a:ea typeface="楷体" panose="02010609060101010101" charset="-122"/>
                <a:cs typeface="楷体" panose="02010609060101010101" charset="-122"/>
              </a:rPr>
              <a:t> </a:t>
            </a:r>
            <a:r>
              <a:rPr kumimoji="1" lang="en-US" altLang="zh-CN" dirty="0" smtClean="0">
                <a:latin typeface="Arial" panose="020B0604020202090204"/>
                <a:cs typeface="Arial" panose="020B0604020202090204"/>
              </a:rPr>
              <a:t>How to learn Chinese characters?</a:t>
            </a:r>
            <a:endParaRPr kumimoji="1" lang="zh-CN" altLang="en-US" dirty="0">
              <a:latin typeface="Arial" panose="020B0604020202090204"/>
              <a:cs typeface="Arial" panose="020B0604020202090204"/>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p:tgtEl>
                                          <p:spTgt spid="3">
                                            <p:bg/>
                                          </p:spTgt>
                                        </p:tgtEl>
                                        <p:attrNameLst>
                                          <p:attrName>ppt_y</p:attrName>
                                        </p:attrNameLst>
                                      </p:cBhvr>
                                      <p:tavLst>
                                        <p:tav tm="0">
                                          <p:val>
                                            <p:strVal val="#ppt_y+#ppt_h*1.125000"/>
                                          </p:val>
                                        </p:tav>
                                        <p:tav tm="100000">
                                          <p:val>
                                            <p:strVal val="#ppt_y"/>
                                          </p:val>
                                        </p:tav>
                                      </p:tavLst>
                                    </p:anim>
                                    <p:animEffect transition="in" filter="wipe(up)">
                                      <p:cBhvr>
                                        <p:cTn id="8" dur="500"/>
                                        <p:tgtEl>
                                          <p:spTgt spid="3">
                                            <p:bg/>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20" dur="500"/>
                                        <p:tgtEl>
                                          <p:spTgt spid="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6"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正文"/>
          <p:cNvSpPr txBox="1">
            <a:spLocks noGrp="1"/>
          </p:cNvSpPr>
          <p:nvPr>
            <p:ph type="body" idx="1"/>
          </p:nvPr>
        </p:nvSpPr>
        <p:spPr>
          <a:xfrm>
            <a:off x="731611" y="1277405"/>
            <a:ext cx="11943726" cy="2514916"/>
          </a:xfrm>
          <a:prstGeom prst="rect">
            <a:avLst/>
          </a:prstGeom>
        </p:spPr>
        <p:txBody>
          <a:bodyPr>
            <a:normAutofit/>
          </a:bodyPr>
          <a:lstStyle/>
          <a:p>
            <a:pPr algn="just">
              <a:lnSpc>
                <a:spcPct val="200000"/>
              </a:lnSpc>
            </a:pPr>
            <a:r>
              <a:rPr lang="en-US" altLang="zh-CN" sz="3600" dirty="0" smtClean="0">
                <a:latin typeface="Arial" panose="020B0604020202090204"/>
                <a:cs typeface="Arial" panose="020B0604020202090204"/>
              </a:rPr>
              <a:t>What’s the difference between Chinese character learning and English learning?</a:t>
            </a:r>
          </a:p>
        </p:txBody>
      </p:sp>
      <p:sp>
        <p:nvSpPr>
          <p:cNvPr id="4" name="Shape 317"/>
          <p:cNvSpPr/>
          <p:nvPr/>
        </p:nvSpPr>
        <p:spPr>
          <a:xfrm>
            <a:off x="731611" y="374860"/>
            <a:ext cx="8375350" cy="808424"/>
          </a:xfrm>
          <a:prstGeom prst="rect">
            <a:avLst/>
          </a:prstGeom>
          <a:ln w="12700">
            <a:solidFill>
              <a:srgbClr val="4F81BD"/>
            </a:solidFill>
            <a:miter lim="400000"/>
          </a:ln>
        </p:spPr>
        <p:txBody>
          <a:bodyPr wrap="square" lIns="65022" tIns="65023" rIns="65022" bIns="65023">
            <a:spAutoFit/>
          </a:bodyPr>
          <a:lstStyle/>
          <a:p>
            <a:pPr defTabSz="650240">
              <a:defRPr sz="1800">
                <a:solidFill>
                  <a:srgbClr val="CC3300"/>
                </a:solidFill>
                <a:latin typeface="Bell MT" panose="02020503060305020303"/>
                <a:ea typeface="Bell MT" panose="02020503060305020303"/>
                <a:cs typeface="Bell MT" panose="02020503060305020303"/>
                <a:sym typeface="Bell MT" panose="02020503060305020303"/>
              </a:defRPr>
            </a:pPr>
            <a:r>
              <a:rPr lang="zh-CN" altLang="en-US" sz="4400" dirty="0" smtClean="0">
                <a:solidFill>
                  <a:srgbClr val="000000"/>
                </a:solidFill>
              </a:rPr>
              <a:t>汉字</a:t>
            </a:r>
            <a:r>
              <a:rPr lang="en-US" altLang="zh-CN" sz="4400" dirty="0" smtClean="0">
                <a:solidFill>
                  <a:schemeClr val="tx1"/>
                </a:solidFill>
                <a:latin typeface="Kaiti SC Regular"/>
                <a:cs typeface="Kaiti SC Regular"/>
              </a:rPr>
              <a:t>(</a:t>
            </a:r>
            <a:r>
              <a:rPr lang="it-IT" altLang="zh-CN" sz="4400" dirty="0" smtClean="0">
                <a:solidFill>
                  <a:schemeClr val="tx1"/>
                </a:solidFill>
                <a:latin typeface="Kaiti SC Regular"/>
                <a:cs typeface="Kaiti SC Regular"/>
              </a:rPr>
              <a:t>hàn </a:t>
            </a:r>
            <a:r>
              <a:rPr lang="it-IT" altLang="zh-CN" sz="4400" dirty="0" err="1">
                <a:solidFill>
                  <a:schemeClr val="tx1"/>
                </a:solidFill>
                <a:latin typeface="Kaiti SC Regular"/>
                <a:cs typeface="Kaiti SC Regular"/>
              </a:rPr>
              <a:t>zì</a:t>
            </a:r>
            <a:r>
              <a:rPr lang="it-IT" altLang="zh-CN" sz="4400" dirty="0">
                <a:solidFill>
                  <a:schemeClr val="tx1"/>
                </a:solidFill>
                <a:latin typeface="Kaiti SC Regular"/>
                <a:cs typeface="Kaiti SC Regular"/>
              </a:rPr>
              <a:t> </a:t>
            </a:r>
            <a:r>
              <a:rPr lang="it-IT" altLang="zh-CN" sz="4400" dirty="0" smtClean="0">
                <a:solidFill>
                  <a:schemeClr val="tx1"/>
                </a:solidFill>
                <a:latin typeface="Kaiti SC Regular"/>
                <a:cs typeface="Kaiti SC Regular"/>
              </a:rPr>
              <a:t>)</a:t>
            </a:r>
            <a:r>
              <a:rPr lang="en-US" altLang="zh-CN" sz="4400" dirty="0">
                <a:solidFill>
                  <a:schemeClr val="tx1"/>
                </a:solidFill>
                <a:latin typeface="Kaiti SC Regular"/>
                <a:cs typeface="Kaiti SC Regular"/>
              </a:rPr>
              <a:t> </a:t>
            </a:r>
            <a:r>
              <a:rPr lang="en-US" altLang="zh-CN" sz="4400" dirty="0" smtClean="0">
                <a:solidFill>
                  <a:schemeClr val="tx1"/>
                </a:solidFill>
                <a:latin typeface="Kaiti SC Regular"/>
                <a:cs typeface="Kaiti SC Regular"/>
              </a:rPr>
              <a:t>  </a:t>
            </a:r>
            <a:r>
              <a:rPr lang="en-US" altLang="zh-CN" sz="4400" dirty="0" smtClean="0">
                <a:solidFill>
                  <a:srgbClr val="008000"/>
                </a:solidFill>
              </a:rPr>
              <a:t>Chinese character</a:t>
            </a:r>
            <a:endParaRPr lang="en-US" altLang="zh-CN" sz="4400" dirty="0">
              <a:solidFill>
                <a:srgbClr val="008000"/>
              </a:solidFill>
            </a:endParaRPr>
          </a:p>
        </p:txBody>
      </p:sp>
      <p:sp>
        <p:nvSpPr>
          <p:cNvPr id="2" name="文本框 1"/>
          <p:cNvSpPr txBox="1"/>
          <p:nvPr/>
        </p:nvSpPr>
        <p:spPr>
          <a:xfrm>
            <a:off x="1102098" y="4684606"/>
            <a:ext cx="5378387" cy="59503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pPr>
            <a:r>
              <a:rPr lang="en-US" altLang="zh-CN" sz="3200" dirty="0" err="1" smtClean="0">
                <a:solidFill>
                  <a:srgbClr val="0000FF"/>
                </a:solidFill>
                <a:latin typeface="Arial" panose="020B0604020202090204"/>
                <a:cs typeface="Arial" panose="020B0604020202090204"/>
              </a:rPr>
              <a:t>honorificabilitudinitatibus</a:t>
            </a:r>
            <a:endParaRPr kumimoji="0" lang="zh-CN" altLang="en-US" sz="3200" b="1" i="0" u="none" strike="noStrike" cap="none" spc="0" normalizeH="0" baseline="0" dirty="0">
              <a:ln>
                <a:noFill/>
              </a:ln>
              <a:solidFill>
                <a:srgbClr val="0000FF"/>
              </a:solidFill>
              <a:effectLst/>
              <a:uFillTx/>
              <a:latin typeface="Arial" panose="020B0604020202090204"/>
              <a:cs typeface="Arial" panose="020B0604020202090204"/>
              <a:sym typeface="Helvetica Neue" panose="02000503000000020004"/>
            </a:endParaRPr>
          </a:p>
        </p:txBody>
      </p:sp>
      <p:sp>
        <p:nvSpPr>
          <p:cNvPr id="3" name="文本框 2"/>
          <p:cNvSpPr txBox="1"/>
          <p:nvPr/>
        </p:nvSpPr>
        <p:spPr>
          <a:xfrm>
            <a:off x="1015103" y="7124617"/>
            <a:ext cx="11376058" cy="963295"/>
          </a:xfrm>
          <a:prstGeom prst="rect">
            <a:avLst/>
          </a:prstGeom>
          <a:noFill/>
          <a:ln w="12700" cap="flat">
            <a:solidFill>
              <a:srgbClr val="FF6600"/>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just" defTabSz="584200" rtl="0" fontAlgn="auto" latinLnBrk="0" hangingPunct="0">
              <a:lnSpc>
                <a:spcPct val="100000"/>
              </a:lnSpc>
              <a:spcBef>
                <a:spcPts val="0"/>
              </a:spcBef>
              <a:spcAft>
                <a:spcPts val="0"/>
              </a:spcAft>
              <a:buClrTx/>
              <a:buSzTx/>
              <a:buFontTx/>
              <a:buNone/>
            </a:pPr>
            <a:r>
              <a:rPr lang="en-US" altLang="zh-CN" sz="2800" dirty="0" smtClean="0">
                <a:solidFill>
                  <a:srgbClr val="FF6600"/>
                </a:solidFill>
                <a:latin typeface="Arial" panose="020B0604020202090204"/>
                <a:cs typeface="Arial" panose="020B0604020202090204"/>
              </a:rPr>
              <a:t>You may not know how to read a Chinese character but you can guess the meaning of the character according to how it is written.</a:t>
            </a:r>
            <a:endParaRPr kumimoji="0" lang="zh-CN" altLang="en-US" sz="2800" b="1" i="0" u="none" strike="noStrike" cap="none" spc="0" normalizeH="0" baseline="0" dirty="0">
              <a:ln>
                <a:noFill/>
              </a:ln>
              <a:solidFill>
                <a:srgbClr val="FF6600"/>
              </a:solidFill>
              <a:effectLst/>
              <a:uFillTx/>
              <a:latin typeface="Arial" panose="020B0604020202090204"/>
              <a:cs typeface="Arial" panose="020B0604020202090204"/>
              <a:sym typeface="Helvetica Neue" panose="02000503000000020004"/>
            </a:endParaRPr>
          </a:p>
        </p:txBody>
      </p:sp>
      <p:sp>
        <p:nvSpPr>
          <p:cNvPr id="6" name="文本框 5"/>
          <p:cNvSpPr txBox="1"/>
          <p:nvPr/>
        </p:nvSpPr>
        <p:spPr>
          <a:xfrm>
            <a:off x="7366000" y="3894646"/>
            <a:ext cx="4572000" cy="157992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pPr>
            <a:r>
              <a:rPr lang="zh-CN" altLang="en-US" sz="9600" dirty="0" smtClean="0">
                <a:latin typeface="黑体" panose="02010609060101010101" charset="-122"/>
                <a:ea typeface="黑体" panose="02010609060101010101" charset="-122"/>
                <a:cs typeface="黑体" panose="02010609060101010101" charset="-122"/>
              </a:rPr>
              <a:t>网</a:t>
            </a:r>
            <a:endParaRPr kumimoji="0" lang="zh-CN" altLang="en-US" sz="9600" b="1" i="0" u="none" strike="noStrike" cap="none" spc="0" normalizeH="0" baseline="0" dirty="0">
              <a:ln>
                <a:noFill/>
              </a:ln>
              <a:solidFill>
                <a:srgbClr val="000000"/>
              </a:solidFill>
              <a:effectLst/>
              <a:uFillTx/>
              <a:latin typeface="黑体" panose="02010609060101010101" charset="-122"/>
              <a:ea typeface="黑体" panose="02010609060101010101" charset="-122"/>
              <a:cs typeface="黑体" panose="02010609060101010101" charset="-122"/>
              <a:sym typeface="Helvetica Neue" panose="02000503000000020004"/>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p:tgtEl>
                                          <p:spTgt spid="6"/>
                                        </p:tgtEl>
                                        <p:attrNameLst>
                                          <p:attrName>ppt_y</p:attrName>
                                        </p:attrNameLst>
                                      </p:cBhvr>
                                      <p:tavLst>
                                        <p:tav tm="0">
                                          <p:val>
                                            <p:strVal val="#ppt_y+#ppt_h*1.125000"/>
                                          </p:val>
                                        </p:tav>
                                        <p:tav tm="100000">
                                          <p:val>
                                            <p:strVal val="#ppt_y"/>
                                          </p:val>
                                        </p:tav>
                                      </p:tavLst>
                                    </p:anim>
                                    <p:animEffect transition="in" filter="wipe(up)">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linds(horizontal)">
                                      <p:cBhvr>
                                        <p:cTn id="1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ldLvl="0" animBg="1"/>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442471" y="1428473"/>
            <a:ext cx="11099800" cy="1254799"/>
          </a:xfrm>
        </p:spPr>
        <p:txBody>
          <a:bodyPr/>
          <a:lstStyle/>
          <a:p>
            <a:r>
              <a:rPr kumimoji="1" lang="en-US" altLang="zh-CN" sz="3600" b="1" dirty="0" smtClean="0">
                <a:latin typeface="Arial" panose="020B0604020202090204"/>
                <a:cs typeface="Arial" panose="020B0604020202090204"/>
              </a:rPr>
              <a:t>Where do Chinese characters come from?</a:t>
            </a:r>
          </a:p>
        </p:txBody>
      </p:sp>
      <p:sp>
        <p:nvSpPr>
          <p:cNvPr id="5" name="Shape 317"/>
          <p:cNvSpPr/>
          <p:nvPr/>
        </p:nvSpPr>
        <p:spPr>
          <a:xfrm>
            <a:off x="442471" y="374860"/>
            <a:ext cx="10721423" cy="808424"/>
          </a:xfrm>
          <a:prstGeom prst="rect">
            <a:avLst/>
          </a:prstGeom>
          <a:ln w="12700">
            <a:solidFill>
              <a:srgbClr val="4F81BD"/>
            </a:solidFill>
            <a:miter lim="400000"/>
          </a:ln>
        </p:spPr>
        <p:txBody>
          <a:bodyPr wrap="square" lIns="65022" tIns="65023" rIns="65022" bIns="65023">
            <a:spAutoFit/>
          </a:bodyPr>
          <a:lstStyle/>
          <a:p>
            <a:pPr algn="l" defTabSz="650240">
              <a:defRPr sz="1800">
                <a:solidFill>
                  <a:srgbClr val="CC3300"/>
                </a:solidFill>
                <a:latin typeface="Bell MT" panose="02020503060305020303"/>
                <a:ea typeface="Bell MT" panose="02020503060305020303"/>
                <a:cs typeface="Bell MT" panose="02020503060305020303"/>
                <a:sym typeface="Bell MT" panose="02020503060305020303"/>
              </a:defRPr>
            </a:pPr>
            <a:r>
              <a:rPr lang="zh-CN" altLang="en-US" sz="4400" dirty="0" smtClean="0">
                <a:solidFill>
                  <a:srgbClr val="000000"/>
                </a:solidFill>
              </a:rPr>
              <a:t>汉字</a:t>
            </a:r>
            <a:r>
              <a:rPr lang="en-US" altLang="zh-CN" sz="4400" dirty="0" smtClean="0">
                <a:solidFill>
                  <a:schemeClr val="tx1"/>
                </a:solidFill>
                <a:latin typeface="Kaiti SC Regular"/>
                <a:cs typeface="Kaiti SC Regular"/>
              </a:rPr>
              <a:t>(</a:t>
            </a:r>
            <a:r>
              <a:rPr lang="it-IT" altLang="zh-CN" sz="4400" dirty="0" smtClean="0">
                <a:solidFill>
                  <a:schemeClr val="tx1"/>
                </a:solidFill>
                <a:latin typeface="Kaiti SC Regular"/>
                <a:cs typeface="Kaiti SC Regular"/>
              </a:rPr>
              <a:t>hàn </a:t>
            </a:r>
            <a:r>
              <a:rPr lang="it-IT" altLang="zh-CN" sz="4400" dirty="0" err="1">
                <a:solidFill>
                  <a:schemeClr val="tx1"/>
                </a:solidFill>
                <a:latin typeface="Kaiti SC Regular"/>
                <a:cs typeface="Kaiti SC Regular"/>
              </a:rPr>
              <a:t>zì</a:t>
            </a:r>
            <a:r>
              <a:rPr lang="it-IT" altLang="zh-CN" sz="4400" dirty="0">
                <a:solidFill>
                  <a:schemeClr val="tx1"/>
                </a:solidFill>
                <a:latin typeface="Kaiti SC Regular"/>
                <a:cs typeface="Kaiti SC Regular"/>
              </a:rPr>
              <a:t> </a:t>
            </a:r>
            <a:r>
              <a:rPr lang="it-IT" altLang="zh-CN" sz="4400" dirty="0" smtClean="0">
                <a:solidFill>
                  <a:schemeClr val="tx1"/>
                </a:solidFill>
                <a:latin typeface="Kaiti SC Regular"/>
                <a:cs typeface="Kaiti SC Regular"/>
              </a:rPr>
              <a:t>)</a:t>
            </a:r>
            <a:r>
              <a:rPr lang="en-US" altLang="zh-CN" sz="4400" dirty="0">
                <a:solidFill>
                  <a:schemeClr val="tx1"/>
                </a:solidFill>
                <a:latin typeface="Kaiti SC Regular"/>
                <a:cs typeface="Kaiti SC Regular"/>
              </a:rPr>
              <a:t> </a:t>
            </a:r>
            <a:r>
              <a:rPr lang="en-US" altLang="zh-CN" sz="3600" dirty="0" smtClean="0">
                <a:solidFill>
                  <a:srgbClr val="008000"/>
                </a:solidFill>
                <a:latin typeface="Arial" panose="020B0604020202090204"/>
                <a:cs typeface="Arial" panose="020B0604020202090204"/>
              </a:rPr>
              <a:t>Chinese character</a:t>
            </a:r>
            <a:endParaRPr lang="en-US" altLang="zh-CN" sz="3600" dirty="0">
              <a:solidFill>
                <a:srgbClr val="008000"/>
              </a:solidFill>
              <a:latin typeface="Arial" panose="020B0604020202090204"/>
              <a:cs typeface="Arial" panose="020B0604020202090204"/>
            </a:endParaRPr>
          </a:p>
        </p:txBody>
      </p:sp>
      <p:pic>
        <p:nvPicPr>
          <p:cNvPr id="7" name="Picture 5" descr="Img25839762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1424" y="2493698"/>
            <a:ext cx="6194074" cy="6858000"/>
          </a:xfrm>
          <a:prstGeom prst="rect">
            <a:avLst/>
          </a:prstGeom>
          <a:noFill/>
          <a:ln>
            <a:noFill/>
          </a:ln>
        </p:spPr>
      </p:pic>
      <p:sp>
        <p:nvSpPr>
          <p:cNvPr id="2" name="文本框 1"/>
          <p:cNvSpPr txBox="1"/>
          <p:nvPr/>
        </p:nvSpPr>
        <p:spPr>
          <a:xfrm>
            <a:off x="7255497" y="5088734"/>
            <a:ext cx="5064590" cy="53347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pPr>
            <a:r>
              <a:rPr kumimoji="0" lang="en-US" altLang="zh-CN" sz="2800" b="1" i="0" u="none" strike="noStrike" cap="none" spc="0" normalizeH="0" baseline="0" dirty="0" smtClean="0">
                <a:ln>
                  <a:noFill/>
                </a:ln>
                <a:solidFill>
                  <a:srgbClr val="000000"/>
                </a:solidFill>
                <a:effectLst/>
                <a:uFillTx/>
                <a:latin typeface="Helvetica Neue" panose="02000503000000020004"/>
                <a:ea typeface="Helvetica Neue" panose="02000503000000020004"/>
                <a:cs typeface="Helvetica Neue" panose="02000503000000020004"/>
                <a:sym typeface="Helvetica Neue" panose="02000503000000020004"/>
              </a:rPr>
              <a:t>Oracle</a:t>
            </a:r>
            <a:r>
              <a:rPr kumimoji="0" lang="en-US" altLang="zh-CN" sz="2800" b="1" i="0" u="none" strike="noStrike" cap="none" spc="0" normalizeH="0" dirty="0" smtClean="0">
                <a:ln>
                  <a:noFill/>
                </a:ln>
                <a:solidFill>
                  <a:srgbClr val="000000"/>
                </a:solidFill>
                <a:effectLst/>
                <a:uFillTx/>
                <a:latin typeface="Helvetica Neue" panose="02000503000000020004"/>
                <a:ea typeface="Helvetica Neue" panose="02000503000000020004"/>
                <a:cs typeface="Helvetica Neue" panose="02000503000000020004"/>
                <a:sym typeface="Helvetica Neue" panose="02000503000000020004"/>
              </a:rPr>
              <a:t> Bone Inscription</a:t>
            </a:r>
            <a:endParaRPr kumimoji="0" lang="zh-CN" altLang="en-US" sz="2800" b="1" i="0" u="none" strike="noStrike" cap="none" spc="0" normalizeH="0" baseline="0" dirty="0">
              <a:ln>
                <a:noFill/>
              </a:ln>
              <a:solidFill>
                <a:srgbClr val="000000"/>
              </a:solidFill>
              <a:effectLst/>
              <a:uFillTx/>
              <a:latin typeface="Helvetica Neue" panose="02000503000000020004"/>
              <a:ea typeface="Helvetica Neue" panose="02000503000000020004"/>
              <a:cs typeface="Helvetica Neue" panose="02000503000000020004"/>
              <a:sym typeface="Helvetica Neue" panose="02000503000000020004"/>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442470" y="1428474"/>
            <a:ext cx="12562329" cy="1339312"/>
          </a:xfrm>
        </p:spPr>
        <p:txBody>
          <a:bodyPr/>
          <a:lstStyle/>
          <a:p>
            <a:r>
              <a:rPr kumimoji="1" lang="en-US" altLang="zh-CN" sz="3600" b="1" dirty="0" smtClean="0">
                <a:latin typeface="Arial" panose="020B0604020202090204"/>
                <a:cs typeface="Arial" panose="020B0604020202090204"/>
              </a:rPr>
              <a:t>How do Chinese ancients create Chinese characters?</a:t>
            </a:r>
          </a:p>
        </p:txBody>
      </p:sp>
      <p:sp>
        <p:nvSpPr>
          <p:cNvPr id="5" name="Shape 317"/>
          <p:cNvSpPr/>
          <p:nvPr/>
        </p:nvSpPr>
        <p:spPr>
          <a:xfrm>
            <a:off x="442471" y="374860"/>
            <a:ext cx="10721423" cy="808424"/>
          </a:xfrm>
          <a:prstGeom prst="rect">
            <a:avLst/>
          </a:prstGeom>
          <a:ln w="12700">
            <a:solidFill>
              <a:srgbClr val="4F81BD"/>
            </a:solidFill>
            <a:miter lim="400000"/>
          </a:ln>
        </p:spPr>
        <p:txBody>
          <a:bodyPr wrap="square" lIns="65022" tIns="65023" rIns="65022" bIns="65023">
            <a:spAutoFit/>
          </a:bodyPr>
          <a:lstStyle/>
          <a:p>
            <a:pPr algn="l" defTabSz="650240">
              <a:defRPr sz="1800">
                <a:solidFill>
                  <a:srgbClr val="CC3300"/>
                </a:solidFill>
                <a:latin typeface="Bell MT" panose="02020503060305020303"/>
                <a:ea typeface="Bell MT" panose="02020503060305020303"/>
                <a:cs typeface="Bell MT" panose="02020503060305020303"/>
                <a:sym typeface="Bell MT" panose="02020503060305020303"/>
              </a:defRPr>
            </a:pPr>
            <a:r>
              <a:rPr lang="zh-CN" altLang="en-US" sz="4400" dirty="0" smtClean="0">
                <a:solidFill>
                  <a:srgbClr val="000000"/>
                </a:solidFill>
              </a:rPr>
              <a:t>汉字</a:t>
            </a:r>
            <a:r>
              <a:rPr lang="en-US" altLang="zh-CN" sz="4400" dirty="0" smtClean="0">
                <a:solidFill>
                  <a:schemeClr val="tx1"/>
                </a:solidFill>
                <a:latin typeface="Kaiti SC Regular"/>
                <a:cs typeface="Kaiti SC Regular"/>
              </a:rPr>
              <a:t>(</a:t>
            </a:r>
            <a:r>
              <a:rPr lang="it-IT" altLang="zh-CN" sz="4400" dirty="0" smtClean="0">
                <a:solidFill>
                  <a:schemeClr val="tx1"/>
                </a:solidFill>
                <a:latin typeface="Kaiti SC Regular"/>
                <a:cs typeface="Kaiti SC Regular"/>
              </a:rPr>
              <a:t>hàn </a:t>
            </a:r>
            <a:r>
              <a:rPr lang="it-IT" altLang="zh-CN" sz="4400" dirty="0" err="1">
                <a:solidFill>
                  <a:schemeClr val="tx1"/>
                </a:solidFill>
                <a:latin typeface="Kaiti SC Regular"/>
                <a:cs typeface="Kaiti SC Regular"/>
              </a:rPr>
              <a:t>zì</a:t>
            </a:r>
            <a:r>
              <a:rPr lang="it-IT" altLang="zh-CN" sz="4400" dirty="0">
                <a:solidFill>
                  <a:schemeClr val="tx1"/>
                </a:solidFill>
                <a:latin typeface="Kaiti SC Regular"/>
                <a:cs typeface="Kaiti SC Regular"/>
              </a:rPr>
              <a:t> </a:t>
            </a:r>
            <a:r>
              <a:rPr lang="it-IT" altLang="zh-CN" sz="4400" dirty="0" smtClean="0">
                <a:solidFill>
                  <a:schemeClr val="tx1"/>
                </a:solidFill>
                <a:latin typeface="Kaiti SC Regular"/>
                <a:cs typeface="Kaiti SC Regular"/>
              </a:rPr>
              <a:t>)</a:t>
            </a:r>
            <a:r>
              <a:rPr lang="en-US" altLang="zh-CN" sz="4400" dirty="0">
                <a:solidFill>
                  <a:schemeClr val="tx1"/>
                </a:solidFill>
                <a:latin typeface="Kaiti SC Regular"/>
                <a:cs typeface="Kaiti SC Regular"/>
              </a:rPr>
              <a:t> </a:t>
            </a:r>
            <a:r>
              <a:rPr lang="en-US" altLang="zh-CN" sz="3600" dirty="0" smtClean="0">
                <a:solidFill>
                  <a:srgbClr val="008000"/>
                </a:solidFill>
                <a:latin typeface="Arial" panose="020B0604020202090204"/>
                <a:cs typeface="Arial" panose="020B0604020202090204"/>
              </a:rPr>
              <a:t>Chinese character</a:t>
            </a:r>
            <a:endParaRPr lang="en-US" altLang="zh-CN" sz="3600" dirty="0">
              <a:solidFill>
                <a:srgbClr val="008000"/>
              </a:solidFill>
              <a:latin typeface="Arial" panose="020B0604020202090204"/>
              <a:cs typeface="Arial" panose="020B0604020202090204"/>
            </a:endParaRPr>
          </a:p>
        </p:txBody>
      </p:sp>
      <p:sp>
        <p:nvSpPr>
          <p:cNvPr id="4" name="文本框 3"/>
          <p:cNvSpPr txBox="1"/>
          <p:nvPr/>
        </p:nvSpPr>
        <p:spPr>
          <a:xfrm>
            <a:off x="644434" y="2303242"/>
            <a:ext cx="9734004" cy="656590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342900" marR="0" indent="-342900" algn="l" defTabSz="584200" rtl="0" fontAlgn="auto" latinLnBrk="0" hangingPunct="0">
              <a:lnSpc>
                <a:spcPct val="300000"/>
              </a:lnSpc>
              <a:spcBef>
                <a:spcPts val="0"/>
              </a:spcBef>
              <a:spcAft>
                <a:spcPts val="0"/>
              </a:spcAft>
              <a:buClrTx/>
              <a:buSzTx/>
              <a:buFont typeface="Symbol" panose="05050102010706020507" charset="2"/>
              <a:buChar char="-"/>
            </a:pPr>
            <a:r>
              <a:rPr lang="zh-CN" altLang="en-US" sz="3600" dirty="0" smtClean="0">
                <a:latin typeface="楷体" panose="02010609060101010101" charset="-122"/>
                <a:ea typeface="楷体" panose="02010609060101010101" charset="-122"/>
                <a:cs typeface="楷体" panose="02010609060101010101" charset="-122"/>
              </a:rPr>
              <a:t>象形字</a:t>
            </a:r>
            <a:r>
              <a:rPr kumimoji="0" lang="en-US" altLang="zh-CN" sz="2800" b="1" i="0" u="none" strike="noStrike" cap="none" spc="0" normalizeH="0" baseline="0" dirty="0" smtClean="0">
                <a:ln>
                  <a:noFill/>
                </a:ln>
                <a:solidFill>
                  <a:srgbClr val="000000"/>
                </a:solidFill>
                <a:effectLst/>
                <a:uFillTx/>
                <a:latin typeface="Arial" panose="020B0604020202090204"/>
                <a:cs typeface="Arial" panose="020B0604020202090204"/>
                <a:sym typeface="Helvetica Neue" panose="02000503000000020004"/>
              </a:rPr>
              <a:t>Pictographic</a:t>
            </a:r>
            <a:r>
              <a:rPr kumimoji="0" lang="en-US" altLang="zh-CN" sz="2800" b="1" i="0" u="none" strike="noStrike" cap="none" spc="0" normalizeH="0" dirty="0" smtClean="0">
                <a:ln>
                  <a:noFill/>
                </a:ln>
                <a:solidFill>
                  <a:srgbClr val="000000"/>
                </a:solidFill>
                <a:effectLst/>
                <a:uFillTx/>
                <a:latin typeface="Arial" panose="020B0604020202090204"/>
                <a:cs typeface="Arial" panose="020B0604020202090204"/>
                <a:sym typeface="Helvetica Neue" panose="02000503000000020004"/>
              </a:rPr>
              <a:t> characters</a:t>
            </a:r>
          </a:p>
          <a:p>
            <a:pPr marL="342900" marR="0" indent="-342900" algn="l" defTabSz="584200" rtl="0" fontAlgn="auto" latinLnBrk="0" hangingPunct="0">
              <a:lnSpc>
                <a:spcPct val="300000"/>
              </a:lnSpc>
              <a:spcBef>
                <a:spcPts val="0"/>
              </a:spcBef>
              <a:spcAft>
                <a:spcPts val="0"/>
              </a:spcAft>
              <a:buClrTx/>
              <a:buSzTx/>
              <a:buFont typeface="Symbol" panose="05050102010706020507" charset="2"/>
              <a:buChar char="-"/>
            </a:pPr>
            <a:r>
              <a:rPr lang="zh-CN" altLang="en-US" sz="3600" baseline="0" dirty="0" smtClean="0">
                <a:latin typeface="楷体" panose="02010609060101010101" charset="-122"/>
                <a:ea typeface="楷体" panose="02010609060101010101" charset="-122"/>
                <a:cs typeface="楷体" panose="02010609060101010101" charset="-122"/>
              </a:rPr>
              <a:t>指事字</a:t>
            </a:r>
            <a:r>
              <a:rPr lang="en-US" altLang="zh-CN" sz="2800" baseline="0" dirty="0" smtClean="0">
                <a:latin typeface="Arial" panose="020B0604020202090204"/>
                <a:cs typeface="Arial" panose="020B0604020202090204"/>
              </a:rPr>
              <a:t>Indicative characters</a:t>
            </a:r>
          </a:p>
          <a:p>
            <a:pPr marL="342900" marR="0" indent="-342900" algn="l" defTabSz="584200" rtl="0" fontAlgn="auto" latinLnBrk="0" hangingPunct="0">
              <a:lnSpc>
                <a:spcPct val="300000"/>
              </a:lnSpc>
              <a:spcBef>
                <a:spcPts val="0"/>
              </a:spcBef>
              <a:spcAft>
                <a:spcPts val="0"/>
              </a:spcAft>
              <a:buClrTx/>
              <a:buSzTx/>
              <a:buFont typeface="Symbol" panose="05050102010706020507" charset="2"/>
              <a:buChar char="-"/>
            </a:pPr>
            <a:r>
              <a:rPr kumimoji="0" lang="zh-CN" altLang="en-US" sz="3600" b="1" i="0" u="none" strike="noStrike" cap="none" spc="0" normalizeH="0" dirty="0" smtClean="0">
                <a:ln>
                  <a:noFill/>
                </a:ln>
                <a:solidFill>
                  <a:srgbClr val="000000"/>
                </a:solidFill>
                <a:effectLst/>
                <a:uFillTx/>
                <a:latin typeface="楷体" panose="02010609060101010101" charset="-122"/>
                <a:ea typeface="楷体" panose="02010609060101010101" charset="-122"/>
                <a:cs typeface="楷体" panose="02010609060101010101" charset="-122"/>
                <a:sym typeface="Helvetica Neue" panose="02000503000000020004"/>
              </a:rPr>
              <a:t>会意字</a:t>
            </a:r>
            <a:r>
              <a:rPr kumimoji="0" lang="en-US" altLang="zh-CN" sz="2800" b="1" i="0" u="none" strike="noStrike" cap="none" spc="0" normalizeH="0" dirty="0" smtClean="0">
                <a:ln>
                  <a:noFill/>
                </a:ln>
                <a:solidFill>
                  <a:srgbClr val="000000"/>
                </a:solidFill>
                <a:effectLst/>
                <a:uFillTx/>
                <a:latin typeface="Arial" panose="020B0604020202090204"/>
                <a:cs typeface="Arial" panose="020B0604020202090204"/>
                <a:sym typeface="Helvetica Neue" panose="02000503000000020004"/>
              </a:rPr>
              <a:t>Associative characters</a:t>
            </a:r>
          </a:p>
          <a:p>
            <a:pPr marL="342900" marR="0" indent="-342900" algn="l" defTabSz="584200" rtl="0" fontAlgn="auto" latinLnBrk="0" hangingPunct="0">
              <a:lnSpc>
                <a:spcPct val="300000"/>
              </a:lnSpc>
              <a:spcBef>
                <a:spcPts val="0"/>
              </a:spcBef>
              <a:spcAft>
                <a:spcPts val="0"/>
              </a:spcAft>
              <a:buClrTx/>
              <a:buSzTx/>
              <a:buFont typeface="Symbol" panose="05050102010706020507" charset="2"/>
              <a:buChar char="-"/>
            </a:pPr>
            <a:r>
              <a:rPr lang="zh-CN" altLang="en-US" sz="3600" baseline="0" dirty="0" smtClean="0">
                <a:latin typeface="楷体" panose="02010609060101010101" charset="-122"/>
                <a:ea typeface="楷体" panose="02010609060101010101" charset="-122"/>
                <a:cs typeface="楷体" panose="02010609060101010101" charset="-122"/>
              </a:rPr>
              <a:t>形声字</a:t>
            </a:r>
            <a:r>
              <a:rPr lang="en-US" altLang="zh-CN" sz="2800" baseline="0" dirty="0" err="1" smtClean="0">
                <a:latin typeface="Arial" panose="020B0604020202090204"/>
                <a:cs typeface="Arial" panose="020B0604020202090204"/>
              </a:rPr>
              <a:t>Pictophonetic</a:t>
            </a:r>
            <a:r>
              <a:rPr lang="en-US" altLang="zh-CN" sz="2800" dirty="0" smtClean="0">
                <a:latin typeface="Arial" panose="020B0604020202090204"/>
                <a:cs typeface="Arial" panose="020B0604020202090204"/>
              </a:rPr>
              <a:t> characters (more than80%)</a:t>
            </a:r>
            <a:endParaRPr kumimoji="0" lang="zh-CN" altLang="en-US" sz="2800" b="1" i="0" u="none" strike="noStrike" cap="none" spc="0" normalizeH="0" baseline="0" dirty="0">
              <a:ln>
                <a:noFill/>
              </a:ln>
              <a:solidFill>
                <a:srgbClr val="000000"/>
              </a:solidFill>
              <a:effectLst/>
              <a:uFillTx/>
              <a:latin typeface="Arial" panose="020B0604020202090204"/>
              <a:cs typeface="Arial" panose="020B0604020202090204"/>
              <a:sym typeface="Helvetica Neue" panose="02000503000000020004"/>
            </a:endParaRPr>
          </a:p>
        </p:txBody>
      </p:sp>
      <p:cxnSp>
        <p:nvCxnSpPr>
          <p:cNvPr id="8" name="直线箭头连接符 7"/>
          <p:cNvCxnSpPr/>
          <p:nvPr/>
        </p:nvCxnSpPr>
        <p:spPr>
          <a:xfrm>
            <a:off x="9595946" y="3562798"/>
            <a:ext cx="0" cy="4321215"/>
          </a:xfrm>
          <a:prstGeom prst="straightConnector1">
            <a:avLst/>
          </a:prstGeom>
          <a:noFill/>
          <a:ln w="57150" cap="flat" cmpd="sng">
            <a:solidFill>
              <a:schemeClr val="accent5">
                <a:lumMod val="75000"/>
              </a:schemeClr>
            </a:solidFill>
            <a:prstDash val="solid"/>
            <a:miter lim="400000"/>
            <a:tailEnd type="arrow"/>
          </a:ln>
          <a:effectLst/>
          <a:sp3d/>
        </p:spPr>
        <p:style>
          <a:lnRef idx="0">
            <a:scrgbClr r="0" g="0" b="0"/>
          </a:lnRef>
          <a:fillRef idx="0">
            <a:scrgbClr r="0" g="0" b="0"/>
          </a:fillRef>
          <a:effectRef idx="0">
            <a:scrgbClr r="0" g="0" b="0"/>
          </a:effectRef>
          <a:fontRef idx="none"/>
        </p:style>
      </p:cxn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p:tgtEl>
                                          <p:spTgt spid="8"/>
                                        </p:tgtEl>
                                        <p:attrNameLst>
                                          <p:attrName>ppt_y</p:attrName>
                                        </p:attrNameLst>
                                      </p:cBhvr>
                                      <p:tavLst>
                                        <p:tav tm="0">
                                          <p:val>
                                            <p:strVal val="#ppt_y+#ppt_h*1.125000"/>
                                          </p:val>
                                        </p:tav>
                                        <p:tav tm="100000">
                                          <p:val>
                                            <p:strVal val="#ppt_y"/>
                                          </p:val>
                                        </p:tav>
                                      </p:tavLst>
                                    </p:anim>
                                    <p:animEffect transition="in" filter="wipe(up)">
                                      <p:cBhvr>
                                        <p:cTn id="1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5" name="Freeform 7"/>
          <p:cNvSpPr/>
          <p:nvPr/>
        </p:nvSpPr>
        <p:spPr bwMode="auto">
          <a:xfrm>
            <a:off x="1225975" y="4490721"/>
            <a:ext cx="2695787" cy="2499359"/>
          </a:xfrm>
          <a:custGeom>
            <a:avLst/>
            <a:gdLst>
              <a:gd name="T0" fmla="*/ 2147483647 w 1194"/>
              <a:gd name="T1" fmla="*/ 0 h 1107"/>
              <a:gd name="T2" fmla="*/ 2147483647 w 1194"/>
              <a:gd name="T3" fmla="*/ 2147483647 h 1107"/>
              <a:gd name="T4" fmla="*/ 2147483647 w 1194"/>
              <a:gd name="T5" fmla="*/ 2147483647 h 1107"/>
              <a:gd name="T6" fmla="*/ 0 60000 65536"/>
              <a:gd name="T7" fmla="*/ 0 60000 65536"/>
              <a:gd name="T8" fmla="*/ 0 60000 65536"/>
              <a:gd name="T9" fmla="*/ 0 w 1194"/>
              <a:gd name="T10" fmla="*/ 0 h 1107"/>
              <a:gd name="T11" fmla="*/ 1194 w 1194"/>
              <a:gd name="T12" fmla="*/ 1107 h 1107"/>
            </a:gdLst>
            <a:ahLst/>
            <a:cxnLst>
              <a:cxn ang="T6">
                <a:pos x="T0" y="T1"/>
              </a:cxn>
              <a:cxn ang="T7">
                <a:pos x="T2" y="T3"/>
              </a:cxn>
              <a:cxn ang="T8">
                <a:pos x="T4" y="T5"/>
              </a:cxn>
            </a:cxnLst>
            <a:rect l="T9" t="T10" r="T11" b="T12"/>
            <a:pathLst>
              <a:path w="1194" h="1107">
                <a:moveTo>
                  <a:pt x="1194" y="0"/>
                </a:moveTo>
                <a:cubicBezTo>
                  <a:pt x="1026" y="45"/>
                  <a:pt x="372" y="86"/>
                  <a:pt x="186" y="270"/>
                </a:cubicBezTo>
                <a:cubicBezTo>
                  <a:pt x="0" y="454"/>
                  <a:pt x="101" y="933"/>
                  <a:pt x="78" y="1107"/>
                </a:cubicBezTo>
              </a:path>
            </a:pathLst>
          </a:custGeom>
          <a:noFill/>
          <a:ln w="76200">
            <a:solidFill>
              <a:srgbClr val="000000"/>
            </a:solidFill>
            <a:round/>
          </a:ln>
        </p:spPr>
        <p:txBody>
          <a:bodyPr lIns="130046" tIns="65023" rIns="130046" bIns="65023"/>
          <a:lstStyle/>
          <a:p>
            <a:endParaRPr lang="zh-CN" altLang="en-US"/>
          </a:p>
        </p:txBody>
      </p:sp>
      <p:sp>
        <p:nvSpPr>
          <p:cNvPr id="43018" name="Freeform 10"/>
          <p:cNvSpPr/>
          <p:nvPr/>
        </p:nvSpPr>
        <p:spPr bwMode="auto">
          <a:xfrm>
            <a:off x="528320" y="4511040"/>
            <a:ext cx="3393441" cy="2275840"/>
          </a:xfrm>
          <a:custGeom>
            <a:avLst/>
            <a:gdLst>
              <a:gd name="T0" fmla="*/ 2147483647 w 1508"/>
              <a:gd name="T1" fmla="*/ 0 h 1008"/>
              <a:gd name="T2" fmla="*/ 2147483647 w 1508"/>
              <a:gd name="T3" fmla="*/ 2147483647 h 1008"/>
              <a:gd name="T4" fmla="*/ 2147483647 w 1508"/>
              <a:gd name="T5" fmla="*/ 2147483647 h 1008"/>
              <a:gd name="T6" fmla="*/ 0 w 1508"/>
              <a:gd name="T7" fmla="*/ 2147483647 h 1008"/>
              <a:gd name="T8" fmla="*/ 0 60000 65536"/>
              <a:gd name="T9" fmla="*/ 0 60000 65536"/>
              <a:gd name="T10" fmla="*/ 0 60000 65536"/>
              <a:gd name="T11" fmla="*/ 0 60000 65536"/>
              <a:gd name="T12" fmla="*/ 0 w 1508"/>
              <a:gd name="T13" fmla="*/ 0 h 1008"/>
              <a:gd name="T14" fmla="*/ 1508 w 1508"/>
              <a:gd name="T15" fmla="*/ 1008 h 1008"/>
            </a:gdLst>
            <a:ahLst/>
            <a:cxnLst>
              <a:cxn ang="T8">
                <a:pos x="T0" y="T1"/>
              </a:cxn>
              <a:cxn ang="T9">
                <a:pos x="T2" y="T3"/>
              </a:cxn>
              <a:cxn ang="T10">
                <a:pos x="T4" y="T5"/>
              </a:cxn>
              <a:cxn ang="T11">
                <a:pos x="T6" y="T7"/>
              </a:cxn>
            </a:cxnLst>
            <a:rect l="T12" t="T13" r="T14" b="T15"/>
            <a:pathLst>
              <a:path w="1508" h="1008">
                <a:moveTo>
                  <a:pt x="1413" y="0"/>
                </a:moveTo>
                <a:cubicBezTo>
                  <a:pt x="1397" y="94"/>
                  <a:pt x="1508" y="428"/>
                  <a:pt x="1314" y="567"/>
                </a:cubicBezTo>
                <a:cubicBezTo>
                  <a:pt x="1120" y="706"/>
                  <a:pt x="465" y="760"/>
                  <a:pt x="246" y="834"/>
                </a:cubicBezTo>
                <a:cubicBezTo>
                  <a:pt x="27" y="908"/>
                  <a:pt x="51" y="972"/>
                  <a:pt x="0" y="1008"/>
                </a:cubicBezTo>
              </a:path>
            </a:pathLst>
          </a:custGeom>
          <a:noFill/>
          <a:ln w="76200">
            <a:solidFill>
              <a:schemeClr val="tx1"/>
            </a:solidFill>
            <a:round/>
          </a:ln>
        </p:spPr>
        <p:txBody>
          <a:bodyPr lIns="130046" tIns="65023" rIns="130046" bIns="65023"/>
          <a:lstStyle/>
          <a:p>
            <a:endParaRPr lang="zh-CN" altLang="en-US"/>
          </a:p>
        </p:txBody>
      </p:sp>
      <p:sp>
        <p:nvSpPr>
          <p:cNvPr id="43019" name="Freeform 11"/>
          <p:cNvSpPr/>
          <p:nvPr/>
        </p:nvSpPr>
        <p:spPr bwMode="auto">
          <a:xfrm>
            <a:off x="1320801" y="3467947"/>
            <a:ext cx="2600961" cy="5249334"/>
          </a:xfrm>
          <a:custGeom>
            <a:avLst/>
            <a:gdLst>
              <a:gd name="T0" fmla="*/ 2147483647 w 1029"/>
              <a:gd name="T1" fmla="*/ 0 h 2325"/>
              <a:gd name="T2" fmla="*/ 2147483647 w 1029"/>
              <a:gd name="T3" fmla="*/ 2147483647 h 2325"/>
              <a:gd name="T4" fmla="*/ 2147483647 w 1029"/>
              <a:gd name="T5" fmla="*/ 2147483647 h 2325"/>
              <a:gd name="T6" fmla="*/ 2147483647 w 1029"/>
              <a:gd name="T7" fmla="*/ 2147483647 h 2325"/>
              <a:gd name="T8" fmla="*/ 2147483647 w 1029"/>
              <a:gd name="T9" fmla="*/ 2147483647 h 2325"/>
              <a:gd name="T10" fmla="*/ 2147483647 w 1029"/>
              <a:gd name="T11" fmla="*/ 2147483647 h 2325"/>
              <a:gd name="T12" fmla="*/ 0 60000 65536"/>
              <a:gd name="T13" fmla="*/ 0 60000 65536"/>
              <a:gd name="T14" fmla="*/ 0 60000 65536"/>
              <a:gd name="T15" fmla="*/ 0 60000 65536"/>
              <a:gd name="T16" fmla="*/ 0 60000 65536"/>
              <a:gd name="T17" fmla="*/ 0 60000 65536"/>
              <a:gd name="T18" fmla="*/ 0 w 1029"/>
              <a:gd name="T19" fmla="*/ 0 h 2325"/>
              <a:gd name="T20" fmla="*/ 1029 w 1029"/>
              <a:gd name="T21" fmla="*/ 2325 h 2325"/>
            </a:gdLst>
            <a:ahLst/>
            <a:cxnLst>
              <a:cxn ang="T12">
                <a:pos x="T0" y="T1"/>
              </a:cxn>
              <a:cxn ang="T13">
                <a:pos x="T2" y="T3"/>
              </a:cxn>
              <a:cxn ang="T14">
                <a:pos x="T4" y="T5"/>
              </a:cxn>
              <a:cxn ang="T15">
                <a:pos x="T6" y="T7"/>
              </a:cxn>
              <a:cxn ang="T16">
                <a:pos x="T8" y="T9"/>
              </a:cxn>
              <a:cxn ang="T17">
                <a:pos x="T10" y="T11"/>
              </a:cxn>
            </a:cxnLst>
            <a:rect l="T18" t="T19" r="T20" b="T21"/>
            <a:pathLst>
              <a:path w="1029" h="2325">
                <a:moveTo>
                  <a:pt x="423" y="0"/>
                </a:moveTo>
                <a:cubicBezTo>
                  <a:pt x="459" y="239"/>
                  <a:pt x="682" y="1131"/>
                  <a:pt x="639" y="1434"/>
                </a:cubicBezTo>
                <a:cubicBezTo>
                  <a:pt x="596" y="1737"/>
                  <a:pt x="247" y="1697"/>
                  <a:pt x="162" y="1821"/>
                </a:cubicBezTo>
                <a:cubicBezTo>
                  <a:pt x="77" y="1945"/>
                  <a:pt x="0" y="2176"/>
                  <a:pt x="126" y="2181"/>
                </a:cubicBezTo>
                <a:cubicBezTo>
                  <a:pt x="252" y="2186"/>
                  <a:pt x="807" y="1824"/>
                  <a:pt x="918" y="1848"/>
                </a:cubicBezTo>
                <a:cubicBezTo>
                  <a:pt x="1029" y="1872"/>
                  <a:pt x="818" y="2226"/>
                  <a:pt x="792" y="2325"/>
                </a:cubicBezTo>
              </a:path>
            </a:pathLst>
          </a:custGeom>
          <a:noFill/>
          <a:ln w="76200">
            <a:solidFill>
              <a:schemeClr val="tx1"/>
            </a:solidFill>
            <a:round/>
          </a:ln>
        </p:spPr>
        <p:txBody>
          <a:bodyPr lIns="130046" tIns="65023" rIns="130046" bIns="65023"/>
          <a:lstStyle/>
          <a:p>
            <a:endParaRPr lang="zh-CN" altLang="en-US"/>
          </a:p>
        </p:txBody>
      </p:sp>
      <p:pic>
        <p:nvPicPr>
          <p:cNvPr id="7176"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21601" y="3657601"/>
            <a:ext cx="3589867" cy="5025813"/>
          </a:xfrm>
          <a:prstGeom prst="rect">
            <a:avLst/>
          </a:prstGeom>
          <a:noFill/>
          <a:ln>
            <a:noFill/>
          </a:ln>
        </p:spPr>
      </p:pic>
      <p:sp>
        <p:nvSpPr>
          <p:cNvPr id="11" name="Shape 317"/>
          <p:cNvSpPr/>
          <p:nvPr/>
        </p:nvSpPr>
        <p:spPr>
          <a:xfrm>
            <a:off x="442471" y="374860"/>
            <a:ext cx="10721423" cy="808424"/>
          </a:xfrm>
          <a:prstGeom prst="rect">
            <a:avLst/>
          </a:prstGeom>
          <a:ln w="12700">
            <a:solidFill>
              <a:srgbClr val="4F81BD"/>
            </a:solidFill>
            <a:miter lim="400000"/>
          </a:ln>
        </p:spPr>
        <p:txBody>
          <a:bodyPr wrap="square" lIns="65022" tIns="65023" rIns="65022" bIns="65023">
            <a:spAutoFit/>
          </a:bodyPr>
          <a:lstStyle/>
          <a:p>
            <a:pPr algn="l" defTabSz="650240">
              <a:defRPr sz="1800">
                <a:solidFill>
                  <a:srgbClr val="CC3300"/>
                </a:solidFill>
                <a:latin typeface="Bell MT" panose="02020503060305020303"/>
                <a:ea typeface="Bell MT" panose="02020503060305020303"/>
                <a:cs typeface="Bell MT" panose="02020503060305020303"/>
                <a:sym typeface="Bell MT" panose="02020503060305020303"/>
              </a:defRPr>
            </a:pPr>
            <a:r>
              <a:rPr lang="zh-CN" altLang="en-US" sz="4400" dirty="0" smtClean="0">
                <a:solidFill>
                  <a:srgbClr val="000000"/>
                </a:solidFill>
              </a:rPr>
              <a:t>汉字</a:t>
            </a:r>
            <a:r>
              <a:rPr lang="en-US" altLang="zh-CN" sz="4400" dirty="0" smtClean="0">
                <a:solidFill>
                  <a:schemeClr val="tx1"/>
                </a:solidFill>
                <a:latin typeface="Kaiti SC Regular"/>
                <a:cs typeface="Kaiti SC Regular"/>
              </a:rPr>
              <a:t>(</a:t>
            </a:r>
            <a:r>
              <a:rPr lang="it-IT" altLang="zh-CN" sz="4400" dirty="0" smtClean="0">
                <a:solidFill>
                  <a:schemeClr val="tx1"/>
                </a:solidFill>
                <a:latin typeface="Kaiti SC Regular"/>
                <a:cs typeface="Kaiti SC Regular"/>
              </a:rPr>
              <a:t>hàn </a:t>
            </a:r>
            <a:r>
              <a:rPr lang="it-IT" altLang="zh-CN" sz="4400" dirty="0" err="1">
                <a:solidFill>
                  <a:schemeClr val="tx1"/>
                </a:solidFill>
                <a:latin typeface="Kaiti SC Regular"/>
                <a:cs typeface="Kaiti SC Regular"/>
              </a:rPr>
              <a:t>zì</a:t>
            </a:r>
            <a:r>
              <a:rPr lang="it-IT" altLang="zh-CN" sz="4400" dirty="0">
                <a:solidFill>
                  <a:schemeClr val="tx1"/>
                </a:solidFill>
                <a:latin typeface="Kaiti SC Regular"/>
                <a:cs typeface="Kaiti SC Regular"/>
              </a:rPr>
              <a:t> </a:t>
            </a:r>
            <a:r>
              <a:rPr lang="it-IT" altLang="zh-CN" sz="4400" dirty="0" smtClean="0">
                <a:solidFill>
                  <a:schemeClr val="tx1"/>
                </a:solidFill>
                <a:latin typeface="Kaiti SC Regular"/>
                <a:cs typeface="Kaiti SC Regular"/>
              </a:rPr>
              <a:t>)</a:t>
            </a:r>
            <a:r>
              <a:rPr lang="en-US" altLang="zh-CN" sz="4400" dirty="0">
                <a:solidFill>
                  <a:schemeClr val="tx1"/>
                </a:solidFill>
                <a:latin typeface="Kaiti SC Regular"/>
                <a:cs typeface="Kaiti SC Regular"/>
              </a:rPr>
              <a:t> </a:t>
            </a:r>
            <a:r>
              <a:rPr lang="zh-CN" altLang="zh-CN" sz="4400" dirty="0">
                <a:solidFill>
                  <a:schemeClr val="tx1"/>
                </a:solidFill>
                <a:latin typeface="Kaiti SC Regular"/>
                <a:cs typeface="Kaiti SC Regular"/>
              </a:rPr>
              <a:t>——</a:t>
            </a:r>
            <a:r>
              <a:rPr lang="en-US" altLang="zh-CN" sz="4400" dirty="0" smtClean="0">
                <a:solidFill>
                  <a:schemeClr val="tx1"/>
                </a:solidFill>
                <a:latin typeface="Kaiti SC Regular"/>
                <a:cs typeface="Kaiti SC Regular"/>
              </a:rPr>
              <a:t> </a:t>
            </a:r>
            <a:r>
              <a:rPr lang="en-US" altLang="zh-CN" sz="4400" dirty="0">
                <a:solidFill>
                  <a:schemeClr val="tx1"/>
                </a:solidFill>
                <a:latin typeface="Kaiti SC Regular"/>
                <a:cs typeface="Kaiti SC Regular"/>
              </a:rPr>
              <a:t> </a:t>
            </a:r>
            <a:r>
              <a:rPr lang="zh-CN" altLang="en-US" sz="4400" dirty="0" smtClean="0">
                <a:solidFill>
                  <a:schemeClr val="tx1"/>
                </a:solidFill>
                <a:latin typeface="Kaiti SC Regular"/>
                <a:cs typeface="Kaiti SC Regular"/>
              </a:rPr>
              <a:t>象形字</a:t>
            </a:r>
            <a:r>
              <a:rPr lang="en-US" altLang="zh-CN" sz="2800" dirty="0" smtClean="0">
                <a:solidFill>
                  <a:srgbClr val="008000"/>
                </a:solidFill>
              </a:rPr>
              <a:t>Pictographic characters</a:t>
            </a:r>
            <a:endParaRPr lang="en-US" altLang="zh-CN" sz="2800" dirty="0">
              <a:solidFill>
                <a:srgbClr val="008000"/>
              </a:solidFill>
            </a:endParaRPr>
          </a:p>
        </p:txBody>
      </p:sp>
      <p:grpSp>
        <p:nvGrpSpPr>
          <p:cNvPr id="2" name="组 1"/>
          <p:cNvGrpSpPr/>
          <p:nvPr/>
        </p:nvGrpSpPr>
        <p:grpSpPr>
          <a:xfrm>
            <a:off x="4768427" y="6279048"/>
            <a:ext cx="1493738" cy="2157115"/>
            <a:chOff x="4768427" y="6279048"/>
            <a:chExt cx="1493738" cy="2157115"/>
          </a:xfrm>
        </p:grpSpPr>
        <p:sp>
          <p:nvSpPr>
            <p:cNvPr id="43014" name="Rectangle 6"/>
            <p:cNvSpPr>
              <a:spLocks noChangeArrowheads="1"/>
            </p:cNvSpPr>
            <p:nvPr/>
          </p:nvSpPr>
          <p:spPr bwMode="auto">
            <a:xfrm>
              <a:off x="4768427" y="6827520"/>
              <a:ext cx="1493738" cy="1608643"/>
            </a:xfrm>
            <a:prstGeom prst="rect">
              <a:avLst/>
            </a:prstGeom>
            <a:noFill/>
            <a:ln>
              <a:noFill/>
            </a:ln>
          </p:spPr>
          <p:txBody>
            <a:bodyPr wrap="none" lIns="130046" tIns="65023" rIns="130046" bIns="65023">
              <a:spAutoFit/>
            </a:bodyPr>
            <a:lstStyle/>
            <a:p>
              <a:pPr algn="l"/>
              <a:r>
                <a:rPr lang="zh-TW" altLang="en-US" sz="9600" dirty="0">
                  <a:ea typeface="DFKai-SB" panose="03000509000000000000" charset="-120"/>
                  <a:cs typeface="DFKai-SB" panose="03000509000000000000" charset="-120"/>
                </a:rPr>
                <a:t>女</a:t>
              </a:r>
            </a:p>
          </p:txBody>
        </p:sp>
        <p:sp>
          <p:nvSpPr>
            <p:cNvPr id="4" name="矩形 3"/>
            <p:cNvSpPr/>
            <p:nvPr/>
          </p:nvSpPr>
          <p:spPr>
            <a:xfrm>
              <a:off x="5016679" y="6279048"/>
              <a:ext cx="1111058" cy="1015663"/>
            </a:xfrm>
            <a:prstGeom prst="rect">
              <a:avLst/>
            </a:prstGeom>
          </p:spPr>
          <p:txBody>
            <a:bodyPr wrap="none">
              <a:spAutoFit/>
            </a:bodyPr>
            <a:lstStyle/>
            <a:p>
              <a:r>
                <a:rPr lang="en-US" altLang="zh-CN" sz="6000" dirty="0"/>
                <a:t>nǚ</a:t>
              </a:r>
              <a:endParaRPr lang="zh-CN" altLang="en-US" sz="6000" dirty="0"/>
            </a:p>
          </p:txBody>
        </p:sp>
      </p:grpSp>
      <p:sp>
        <p:nvSpPr>
          <p:cNvPr id="5" name="矩形 4"/>
          <p:cNvSpPr/>
          <p:nvPr/>
        </p:nvSpPr>
        <p:spPr>
          <a:xfrm>
            <a:off x="442471" y="1642061"/>
            <a:ext cx="12718666" cy="646331"/>
          </a:xfrm>
          <a:prstGeom prst="rect">
            <a:avLst/>
          </a:prstGeom>
        </p:spPr>
        <p:txBody>
          <a:bodyPr wrap="square">
            <a:spAutoFit/>
          </a:bodyPr>
          <a:lstStyle/>
          <a:p>
            <a:pPr marL="571500" indent="-571500" algn="l">
              <a:buFont typeface="Arial" panose="020B0604020202090204"/>
              <a:buChar char="•"/>
            </a:pPr>
            <a:r>
              <a:rPr kumimoji="1" lang="en-US" altLang="zh-CN" sz="3600" dirty="0">
                <a:latin typeface="Arial" panose="020B0604020202090204"/>
                <a:cs typeface="Arial" panose="020B0604020202090204"/>
              </a:rPr>
              <a:t>How do Chinese ancients create Chinese characters?</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43015"/>
                                        </p:tgtEl>
                                        <p:attrNameLst>
                                          <p:attrName>style.visibility</p:attrName>
                                        </p:attrNameLst>
                                      </p:cBhvr>
                                      <p:to>
                                        <p:strVal val="visible"/>
                                      </p:to>
                                    </p:set>
                                    <p:animEffect transition="in" filter="strips(downLeft)">
                                      <p:cBhvr>
                                        <p:cTn id="7" dur="500"/>
                                        <p:tgtEl>
                                          <p:spTgt spid="43015"/>
                                        </p:tgtEl>
                                      </p:cBhvr>
                                    </p:animEffect>
                                  </p:childTnLst>
                                </p:cTn>
                              </p:par>
                            </p:childTnLst>
                          </p:cTn>
                        </p:par>
                        <p:par>
                          <p:cTn id="8" fill="hold">
                            <p:stCondLst>
                              <p:cond delay="500"/>
                            </p:stCondLst>
                            <p:childTnLst>
                              <p:par>
                                <p:cTn id="9" presetID="18" presetClass="entr" presetSubtype="12" fill="hold" grpId="0" nodeType="afterEffect">
                                  <p:stCondLst>
                                    <p:cond delay="0"/>
                                  </p:stCondLst>
                                  <p:childTnLst>
                                    <p:set>
                                      <p:cBhvr>
                                        <p:cTn id="10" dur="1" fill="hold">
                                          <p:stCondLst>
                                            <p:cond delay="0"/>
                                          </p:stCondLst>
                                        </p:cTn>
                                        <p:tgtEl>
                                          <p:spTgt spid="43018"/>
                                        </p:tgtEl>
                                        <p:attrNameLst>
                                          <p:attrName>style.visibility</p:attrName>
                                        </p:attrNameLst>
                                      </p:cBhvr>
                                      <p:to>
                                        <p:strVal val="visible"/>
                                      </p:to>
                                    </p:set>
                                    <p:animEffect transition="in" filter="strips(downLeft)">
                                      <p:cBhvr>
                                        <p:cTn id="11" dur="500"/>
                                        <p:tgtEl>
                                          <p:spTgt spid="43018"/>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43019"/>
                                        </p:tgtEl>
                                        <p:attrNameLst>
                                          <p:attrName>style.visibility</p:attrName>
                                        </p:attrNameLst>
                                      </p:cBhvr>
                                      <p:to>
                                        <p:strVal val="visible"/>
                                      </p:to>
                                    </p:set>
                                    <p:animEffect transition="in" filter="strips(downRight)">
                                      <p:cBhvr>
                                        <p:cTn id="15" dur="500"/>
                                        <p:tgtEl>
                                          <p:spTgt spid="43019"/>
                                        </p:tgtEl>
                                      </p:cBhvr>
                                    </p:animEffect>
                                  </p:childTnLst>
                                </p:cTn>
                              </p:par>
                            </p:childTnLst>
                          </p:cTn>
                        </p:par>
                      </p:childTnLst>
                    </p:cTn>
                  </p:par>
                  <p:par>
                    <p:cTn id="16" fill="hold">
                      <p:stCondLst>
                        <p:cond delay="indefinite"/>
                      </p:stCondLst>
                      <p:childTnLst>
                        <p:par>
                          <p:cTn id="17" fill="hold">
                            <p:stCondLst>
                              <p:cond delay="0"/>
                            </p:stCondLst>
                            <p:childTnLst>
                              <p:par>
                                <p:cTn id="18" presetID="30" presetClass="entr" presetSubtype="0" fill="hold" nodeType="clickEffect">
                                  <p:stCondLst>
                                    <p:cond delay="0"/>
                                  </p:stCondLst>
                                  <p:childTnLst>
                                    <p:set>
                                      <p:cBhvr>
                                        <p:cTn id="19" dur="1" fill="hold">
                                          <p:stCondLst>
                                            <p:cond delay="0"/>
                                          </p:stCondLst>
                                        </p:cTn>
                                        <p:tgtEl>
                                          <p:spTgt spid="7176"/>
                                        </p:tgtEl>
                                        <p:attrNameLst>
                                          <p:attrName>style.visibility</p:attrName>
                                        </p:attrNameLst>
                                      </p:cBhvr>
                                      <p:to>
                                        <p:strVal val="visible"/>
                                      </p:to>
                                    </p:set>
                                    <p:animEffect transition="in" filter="fade">
                                      <p:cBhvr>
                                        <p:cTn id="20" dur="800" decel="100000"/>
                                        <p:tgtEl>
                                          <p:spTgt spid="7176"/>
                                        </p:tgtEl>
                                      </p:cBhvr>
                                    </p:animEffect>
                                    <p:anim calcmode="lin" valueType="num">
                                      <p:cBhvr>
                                        <p:cTn id="21" dur="800" decel="100000" fill="hold"/>
                                        <p:tgtEl>
                                          <p:spTgt spid="7176"/>
                                        </p:tgtEl>
                                        <p:attrNameLst>
                                          <p:attrName>style.rotation</p:attrName>
                                        </p:attrNameLst>
                                      </p:cBhvr>
                                      <p:tavLst>
                                        <p:tav tm="0">
                                          <p:val>
                                            <p:fltVal val="-90"/>
                                          </p:val>
                                        </p:tav>
                                        <p:tav tm="100000">
                                          <p:val>
                                            <p:fltVal val="0"/>
                                          </p:val>
                                        </p:tav>
                                      </p:tavLst>
                                    </p:anim>
                                    <p:anim calcmode="lin" valueType="num">
                                      <p:cBhvr>
                                        <p:cTn id="22" dur="800" decel="100000" fill="hold"/>
                                        <p:tgtEl>
                                          <p:spTgt spid="7176"/>
                                        </p:tgtEl>
                                        <p:attrNameLst>
                                          <p:attrName>ppt_x</p:attrName>
                                        </p:attrNameLst>
                                      </p:cBhvr>
                                      <p:tavLst>
                                        <p:tav tm="0">
                                          <p:val>
                                            <p:strVal val="#ppt_x+0.4"/>
                                          </p:val>
                                        </p:tav>
                                        <p:tav tm="100000">
                                          <p:val>
                                            <p:strVal val="#ppt_x-0.05"/>
                                          </p:val>
                                        </p:tav>
                                      </p:tavLst>
                                    </p:anim>
                                    <p:anim calcmode="lin" valueType="num">
                                      <p:cBhvr>
                                        <p:cTn id="23" dur="800" decel="100000" fill="hold"/>
                                        <p:tgtEl>
                                          <p:spTgt spid="7176"/>
                                        </p:tgtEl>
                                        <p:attrNameLst>
                                          <p:attrName>ppt_y</p:attrName>
                                        </p:attrNameLst>
                                      </p:cBhvr>
                                      <p:tavLst>
                                        <p:tav tm="0">
                                          <p:val>
                                            <p:strVal val="#ppt_y-0.4"/>
                                          </p:val>
                                        </p:tav>
                                        <p:tav tm="100000">
                                          <p:val>
                                            <p:strVal val="#ppt_y+0.1"/>
                                          </p:val>
                                        </p:tav>
                                      </p:tavLst>
                                    </p:anim>
                                    <p:anim calcmode="lin" valueType="num">
                                      <p:cBhvr>
                                        <p:cTn id="24" dur="200" accel="100000" fill="hold">
                                          <p:stCondLst>
                                            <p:cond delay="800"/>
                                          </p:stCondLst>
                                        </p:cTn>
                                        <p:tgtEl>
                                          <p:spTgt spid="7176"/>
                                        </p:tgtEl>
                                        <p:attrNameLst>
                                          <p:attrName>ppt_x</p:attrName>
                                        </p:attrNameLst>
                                      </p:cBhvr>
                                      <p:tavLst>
                                        <p:tav tm="0">
                                          <p:val>
                                            <p:strVal val="#ppt_x-0.05"/>
                                          </p:val>
                                        </p:tav>
                                        <p:tav tm="100000">
                                          <p:val>
                                            <p:strVal val="#ppt_x"/>
                                          </p:val>
                                        </p:tav>
                                      </p:tavLst>
                                    </p:anim>
                                    <p:anim calcmode="lin" valueType="num">
                                      <p:cBhvr>
                                        <p:cTn id="25" dur="200" accel="100000" fill="hold">
                                          <p:stCondLst>
                                            <p:cond delay="800"/>
                                          </p:stCondLst>
                                        </p:cTn>
                                        <p:tgtEl>
                                          <p:spTgt spid="7176"/>
                                        </p:tgtEl>
                                        <p:attrNameLst>
                                          <p:attrName>ppt_y</p:attrName>
                                        </p:attrNameLst>
                                      </p:cBhvr>
                                      <p:tavLst>
                                        <p:tav tm="0">
                                          <p:val>
                                            <p:strVal val="#ppt_y+0.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nodeType="click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randombar(horizontal)">
                                      <p:cBhvr>
                                        <p:cTn id="3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5" grpId="0" animBg="1"/>
      <p:bldP spid="43018" grpId="0" animBg="1"/>
      <p:bldP spid="43019"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7" name="Arc 7"/>
          <p:cNvSpPr/>
          <p:nvPr/>
        </p:nvSpPr>
        <p:spPr bwMode="auto">
          <a:xfrm flipH="1">
            <a:off x="1842347" y="4009814"/>
            <a:ext cx="1085992" cy="1406596"/>
          </a:xfrm>
          <a:custGeom>
            <a:avLst/>
            <a:gdLst>
              <a:gd name="T0" fmla="*/ 2147483647 w 25456"/>
              <a:gd name="T1" fmla="*/ 0 h 43200"/>
              <a:gd name="T2" fmla="*/ 0 w 25456"/>
              <a:gd name="T3" fmla="*/ 2147483647 h 43200"/>
              <a:gd name="T4" fmla="*/ 2147483647 w 25456"/>
              <a:gd name="T5" fmla="*/ 2147483647 h 43200"/>
              <a:gd name="T6" fmla="*/ 0 60000 65536"/>
              <a:gd name="T7" fmla="*/ 0 60000 65536"/>
              <a:gd name="T8" fmla="*/ 0 60000 65536"/>
              <a:gd name="T9" fmla="*/ 0 w 25456"/>
              <a:gd name="T10" fmla="*/ 0 h 43200"/>
              <a:gd name="T11" fmla="*/ 25456 w 25456"/>
              <a:gd name="T12" fmla="*/ 43200 h 43200"/>
            </a:gdLst>
            <a:ahLst/>
            <a:cxnLst>
              <a:cxn ang="T6">
                <a:pos x="T0" y="T1"/>
              </a:cxn>
              <a:cxn ang="T7">
                <a:pos x="T2" y="T3"/>
              </a:cxn>
              <a:cxn ang="T8">
                <a:pos x="T4" y="T5"/>
              </a:cxn>
            </a:cxnLst>
            <a:rect l="T9" t="T10" r="T11" b="T12"/>
            <a:pathLst>
              <a:path w="25456" h="43200" fill="none" extrusionOk="0">
                <a:moveTo>
                  <a:pt x="3855" y="0"/>
                </a:moveTo>
                <a:cubicBezTo>
                  <a:pt x="15785" y="0"/>
                  <a:pt x="25456" y="9670"/>
                  <a:pt x="25456" y="21600"/>
                </a:cubicBezTo>
                <a:cubicBezTo>
                  <a:pt x="25456" y="33529"/>
                  <a:pt x="15785" y="43200"/>
                  <a:pt x="3856" y="43200"/>
                </a:cubicBezTo>
                <a:cubicBezTo>
                  <a:pt x="2562" y="43200"/>
                  <a:pt x="1272" y="43083"/>
                  <a:pt x="-1" y="42853"/>
                </a:cubicBezTo>
              </a:path>
              <a:path w="25456" h="43200" stroke="0" extrusionOk="0">
                <a:moveTo>
                  <a:pt x="3855" y="0"/>
                </a:moveTo>
                <a:cubicBezTo>
                  <a:pt x="15785" y="0"/>
                  <a:pt x="25456" y="9670"/>
                  <a:pt x="25456" y="21600"/>
                </a:cubicBezTo>
                <a:cubicBezTo>
                  <a:pt x="25456" y="33529"/>
                  <a:pt x="15785" y="43200"/>
                  <a:pt x="3856" y="43200"/>
                </a:cubicBezTo>
                <a:cubicBezTo>
                  <a:pt x="2562" y="43200"/>
                  <a:pt x="1272" y="43083"/>
                  <a:pt x="-1" y="42853"/>
                </a:cubicBezTo>
                <a:lnTo>
                  <a:pt x="3856" y="21600"/>
                </a:lnTo>
                <a:lnTo>
                  <a:pt x="3855" y="0"/>
                </a:lnTo>
                <a:close/>
              </a:path>
            </a:pathLst>
          </a:custGeom>
          <a:noFill/>
          <a:ln w="76200">
            <a:solidFill>
              <a:srgbClr val="000000"/>
            </a:solidFill>
            <a:round/>
          </a:ln>
        </p:spPr>
        <p:txBody>
          <a:bodyPr wrap="none" lIns="130046" tIns="65023" rIns="130046" bIns="65023" anchor="ctr"/>
          <a:lstStyle/>
          <a:p>
            <a:endParaRPr lang="zh-CN" altLang="en-US"/>
          </a:p>
        </p:txBody>
      </p:sp>
      <p:sp>
        <p:nvSpPr>
          <p:cNvPr id="30728" name="Arc 8"/>
          <p:cNvSpPr/>
          <p:nvPr/>
        </p:nvSpPr>
        <p:spPr bwMode="auto">
          <a:xfrm rot="-283184">
            <a:off x="2695788" y="3987235"/>
            <a:ext cx="1162756" cy="1393050"/>
          </a:xfrm>
          <a:custGeom>
            <a:avLst/>
            <a:gdLst>
              <a:gd name="T0" fmla="*/ 0 w 21600"/>
              <a:gd name="T1" fmla="*/ 0 h 43199"/>
              <a:gd name="T2" fmla="*/ 2147483647 w 21600"/>
              <a:gd name="T3" fmla="*/ 2147483647 h 43199"/>
              <a:gd name="T4" fmla="*/ 0 w 21600"/>
              <a:gd name="T5" fmla="*/ 2147483647 h 43199"/>
              <a:gd name="T6" fmla="*/ 0 60000 65536"/>
              <a:gd name="T7" fmla="*/ 0 60000 65536"/>
              <a:gd name="T8" fmla="*/ 0 60000 65536"/>
              <a:gd name="T9" fmla="*/ 0 w 21600"/>
              <a:gd name="T10" fmla="*/ 0 h 43199"/>
              <a:gd name="T11" fmla="*/ 21600 w 21600"/>
              <a:gd name="T12" fmla="*/ 43199 h 43199"/>
            </a:gdLst>
            <a:ahLst/>
            <a:cxnLst>
              <a:cxn ang="T6">
                <a:pos x="T0" y="T1"/>
              </a:cxn>
              <a:cxn ang="T7">
                <a:pos x="T2" y="T3"/>
              </a:cxn>
              <a:cxn ang="T8">
                <a:pos x="T4" y="T5"/>
              </a:cxn>
            </a:cxnLst>
            <a:rect l="T9" t="T10" r="T11" b="T12"/>
            <a:pathLst>
              <a:path w="21600" h="43199" fill="none" extrusionOk="0">
                <a:moveTo>
                  <a:pt x="-1" y="0"/>
                </a:moveTo>
                <a:cubicBezTo>
                  <a:pt x="11929" y="0"/>
                  <a:pt x="21600" y="9670"/>
                  <a:pt x="21600" y="21600"/>
                </a:cubicBezTo>
                <a:cubicBezTo>
                  <a:pt x="21600" y="33449"/>
                  <a:pt x="12053" y="43086"/>
                  <a:pt x="205" y="43199"/>
                </a:cubicBezTo>
              </a:path>
              <a:path w="21600" h="43199" stroke="0" extrusionOk="0">
                <a:moveTo>
                  <a:pt x="-1" y="0"/>
                </a:moveTo>
                <a:cubicBezTo>
                  <a:pt x="11929" y="0"/>
                  <a:pt x="21600" y="9670"/>
                  <a:pt x="21600" y="21600"/>
                </a:cubicBezTo>
                <a:cubicBezTo>
                  <a:pt x="21600" y="33449"/>
                  <a:pt x="12053" y="43086"/>
                  <a:pt x="205" y="43199"/>
                </a:cubicBezTo>
                <a:lnTo>
                  <a:pt x="0" y="21600"/>
                </a:lnTo>
                <a:lnTo>
                  <a:pt x="-1" y="0"/>
                </a:lnTo>
                <a:close/>
              </a:path>
            </a:pathLst>
          </a:custGeom>
          <a:noFill/>
          <a:ln w="76200">
            <a:solidFill>
              <a:srgbClr val="000000"/>
            </a:solidFill>
            <a:round/>
          </a:ln>
        </p:spPr>
        <p:txBody>
          <a:bodyPr wrap="none" lIns="130046" tIns="65023" rIns="130046" bIns="65023" anchor="ctr"/>
          <a:lstStyle/>
          <a:p>
            <a:endParaRPr lang="zh-CN" altLang="en-US"/>
          </a:p>
        </p:txBody>
      </p:sp>
      <p:sp>
        <p:nvSpPr>
          <p:cNvPr id="30732" name="Freeform 12"/>
          <p:cNvSpPr/>
          <p:nvPr/>
        </p:nvSpPr>
        <p:spPr bwMode="auto">
          <a:xfrm>
            <a:off x="2167467" y="5418667"/>
            <a:ext cx="848924" cy="3142827"/>
          </a:xfrm>
          <a:custGeom>
            <a:avLst/>
            <a:gdLst>
              <a:gd name="T0" fmla="*/ 2147483647 w 376"/>
              <a:gd name="T1" fmla="*/ 0 h 1776"/>
              <a:gd name="T2" fmla="*/ 2147483647 w 376"/>
              <a:gd name="T3" fmla="*/ 2147483647 h 1776"/>
              <a:gd name="T4" fmla="*/ 0 w 376"/>
              <a:gd name="T5" fmla="*/ 2147483647 h 1776"/>
              <a:gd name="T6" fmla="*/ 0 60000 65536"/>
              <a:gd name="T7" fmla="*/ 0 60000 65536"/>
              <a:gd name="T8" fmla="*/ 0 60000 65536"/>
              <a:gd name="T9" fmla="*/ 0 w 376"/>
              <a:gd name="T10" fmla="*/ 0 h 1776"/>
              <a:gd name="T11" fmla="*/ 376 w 376"/>
              <a:gd name="T12" fmla="*/ 1776 h 1776"/>
            </a:gdLst>
            <a:ahLst/>
            <a:cxnLst>
              <a:cxn ang="T6">
                <a:pos x="T0" y="T1"/>
              </a:cxn>
              <a:cxn ang="T7">
                <a:pos x="T2" y="T3"/>
              </a:cxn>
              <a:cxn ang="T8">
                <a:pos x="T4" y="T5"/>
              </a:cxn>
            </a:cxnLst>
            <a:rect l="T9" t="T10" r="T11" b="T12"/>
            <a:pathLst>
              <a:path w="376" h="1776">
                <a:moveTo>
                  <a:pt x="240" y="0"/>
                </a:moveTo>
                <a:cubicBezTo>
                  <a:pt x="308" y="404"/>
                  <a:pt x="376" y="808"/>
                  <a:pt x="336" y="1104"/>
                </a:cubicBezTo>
                <a:cubicBezTo>
                  <a:pt x="296" y="1400"/>
                  <a:pt x="148" y="1588"/>
                  <a:pt x="0" y="1776"/>
                </a:cubicBezTo>
              </a:path>
            </a:pathLst>
          </a:custGeom>
          <a:noFill/>
          <a:ln w="76200">
            <a:solidFill>
              <a:srgbClr val="000000"/>
            </a:solidFill>
            <a:round/>
          </a:ln>
        </p:spPr>
        <p:txBody>
          <a:bodyPr lIns="130046" tIns="65023" rIns="130046" bIns="65023"/>
          <a:lstStyle/>
          <a:p>
            <a:endParaRPr lang="zh-CN" altLang="en-US"/>
          </a:p>
        </p:txBody>
      </p:sp>
      <p:pic>
        <p:nvPicPr>
          <p:cNvPr id="8201"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18401" y="3657601"/>
            <a:ext cx="3860800" cy="5353192"/>
          </a:xfrm>
          <a:prstGeom prst="rect">
            <a:avLst/>
          </a:prstGeom>
          <a:noFill/>
          <a:ln>
            <a:noFill/>
          </a:ln>
        </p:spPr>
      </p:pic>
      <p:sp>
        <p:nvSpPr>
          <p:cNvPr id="11" name="任意多边形 10"/>
          <p:cNvSpPr/>
          <p:nvPr/>
        </p:nvSpPr>
        <p:spPr bwMode="auto">
          <a:xfrm>
            <a:off x="1625600" y="5384801"/>
            <a:ext cx="2639343" cy="1607538"/>
          </a:xfrm>
          <a:custGeom>
            <a:avLst/>
            <a:gdLst>
              <a:gd name="T0" fmla="*/ 0 w 1855694"/>
              <a:gd name="T1" fmla="*/ 1137052 h 1129552"/>
              <a:gd name="T2" fmla="*/ 336347 w 1855694"/>
              <a:gd name="T3" fmla="*/ 690354 h 1129552"/>
              <a:gd name="T4" fmla="*/ 1049401 w 1855694"/>
              <a:gd name="T5" fmla="*/ 582063 h 1129552"/>
              <a:gd name="T6" fmla="*/ 1695190 w 1855694"/>
              <a:gd name="T7" fmla="*/ 379017 h 1129552"/>
              <a:gd name="T8" fmla="*/ 1843177 w 1855694"/>
              <a:gd name="T9" fmla="*/ 0 h 1129552"/>
              <a:gd name="T10" fmla="*/ 1843177 w 1855694"/>
              <a:gd name="T11" fmla="*/ 0 h 1129552"/>
              <a:gd name="T12" fmla="*/ 1856634 w 1855694"/>
              <a:gd name="T13" fmla="*/ 13537 h 1129552"/>
              <a:gd name="T14" fmla="*/ 0 60000 65536"/>
              <a:gd name="T15" fmla="*/ 0 60000 65536"/>
              <a:gd name="T16" fmla="*/ 0 60000 65536"/>
              <a:gd name="T17" fmla="*/ 0 60000 65536"/>
              <a:gd name="T18" fmla="*/ 0 60000 65536"/>
              <a:gd name="T19" fmla="*/ 0 60000 65536"/>
              <a:gd name="T20" fmla="*/ 0 60000 65536"/>
              <a:gd name="T21" fmla="*/ 0 w 1855694"/>
              <a:gd name="T22" fmla="*/ 0 h 1129552"/>
              <a:gd name="T23" fmla="*/ 1855694 w 1855694"/>
              <a:gd name="T24" fmla="*/ 1129552 h 11295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55694" h="1129552">
                <a:moveTo>
                  <a:pt x="0" y="1129552"/>
                </a:moveTo>
                <a:cubicBezTo>
                  <a:pt x="80682" y="953620"/>
                  <a:pt x="161365" y="777688"/>
                  <a:pt x="336177" y="685800"/>
                </a:cubicBezTo>
                <a:cubicBezTo>
                  <a:pt x="510989" y="593912"/>
                  <a:pt x="822512" y="629770"/>
                  <a:pt x="1048871" y="578223"/>
                </a:cubicBezTo>
                <a:cubicBezTo>
                  <a:pt x="1275230" y="526676"/>
                  <a:pt x="1562101" y="472887"/>
                  <a:pt x="1694330" y="376517"/>
                </a:cubicBezTo>
                <a:cubicBezTo>
                  <a:pt x="1826559" y="280147"/>
                  <a:pt x="1842247" y="0"/>
                  <a:pt x="1842247" y="0"/>
                </a:cubicBezTo>
                <a:lnTo>
                  <a:pt x="1855694" y="13447"/>
                </a:lnTo>
              </a:path>
            </a:pathLst>
          </a:custGeom>
          <a:noFill/>
          <a:ln w="76200">
            <a:solidFill>
              <a:srgbClr val="000000"/>
            </a:solidFill>
            <a:round/>
          </a:ln>
        </p:spPr>
        <p:txBody>
          <a:bodyPr lIns="130046" tIns="65023" rIns="130046" bIns="65023"/>
          <a:lstStyle/>
          <a:p>
            <a:endParaRPr lang="zh-CN" altLang="en-US"/>
          </a:p>
        </p:txBody>
      </p:sp>
      <p:sp>
        <p:nvSpPr>
          <p:cNvPr id="12" name="Shape 317"/>
          <p:cNvSpPr/>
          <p:nvPr/>
        </p:nvSpPr>
        <p:spPr>
          <a:xfrm>
            <a:off x="442471" y="374860"/>
            <a:ext cx="10721423" cy="808424"/>
          </a:xfrm>
          <a:prstGeom prst="rect">
            <a:avLst/>
          </a:prstGeom>
          <a:ln w="12700">
            <a:solidFill>
              <a:srgbClr val="4F81BD"/>
            </a:solidFill>
            <a:miter lim="400000"/>
          </a:ln>
        </p:spPr>
        <p:txBody>
          <a:bodyPr wrap="square" lIns="65022" tIns="65023" rIns="65022" bIns="65023">
            <a:spAutoFit/>
          </a:bodyPr>
          <a:lstStyle/>
          <a:p>
            <a:pPr algn="l" defTabSz="650240">
              <a:defRPr sz="1800">
                <a:solidFill>
                  <a:srgbClr val="CC3300"/>
                </a:solidFill>
                <a:latin typeface="Bell MT" panose="02020503060305020303"/>
                <a:ea typeface="Bell MT" panose="02020503060305020303"/>
                <a:cs typeface="Bell MT" panose="02020503060305020303"/>
                <a:sym typeface="Bell MT" panose="02020503060305020303"/>
              </a:defRPr>
            </a:pPr>
            <a:r>
              <a:rPr lang="zh-CN" altLang="en-US" sz="4400" dirty="0" smtClean="0">
                <a:solidFill>
                  <a:srgbClr val="000000"/>
                </a:solidFill>
              </a:rPr>
              <a:t>汉字</a:t>
            </a:r>
            <a:r>
              <a:rPr lang="en-US" altLang="zh-CN" sz="4400" dirty="0" smtClean="0">
                <a:solidFill>
                  <a:schemeClr val="tx1"/>
                </a:solidFill>
                <a:latin typeface="Kaiti SC Regular"/>
                <a:cs typeface="Kaiti SC Regular"/>
              </a:rPr>
              <a:t>(</a:t>
            </a:r>
            <a:r>
              <a:rPr lang="it-IT" altLang="zh-CN" sz="4400" dirty="0" smtClean="0">
                <a:solidFill>
                  <a:schemeClr val="tx1"/>
                </a:solidFill>
                <a:latin typeface="Kaiti SC Regular"/>
                <a:cs typeface="Kaiti SC Regular"/>
              </a:rPr>
              <a:t>hàn </a:t>
            </a:r>
            <a:r>
              <a:rPr lang="it-IT" altLang="zh-CN" sz="4400" dirty="0" err="1">
                <a:solidFill>
                  <a:schemeClr val="tx1"/>
                </a:solidFill>
                <a:latin typeface="Kaiti SC Regular"/>
                <a:cs typeface="Kaiti SC Regular"/>
              </a:rPr>
              <a:t>zì</a:t>
            </a:r>
            <a:r>
              <a:rPr lang="it-IT" altLang="zh-CN" sz="4400" dirty="0">
                <a:solidFill>
                  <a:schemeClr val="tx1"/>
                </a:solidFill>
                <a:latin typeface="Kaiti SC Regular"/>
                <a:cs typeface="Kaiti SC Regular"/>
              </a:rPr>
              <a:t> </a:t>
            </a:r>
            <a:r>
              <a:rPr lang="it-IT" altLang="zh-CN" sz="4400" dirty="0" smtClean="0">
                <a:solidFill>
                  <a:schemeClr val="tx1"/>
                </a:solidFill>
                <a:latin typeface="Kaiti SC Regular"/>
                <a:cs typeface="Kaiti SC Regular"/>
              </a:rPr>
              <a:t>)</a:t>
            </a:r>
            <a:r>
              <a:rPr lang="en-US" altLang="zh-CN" sz="4400" dirty="0">
                <a:solidFill>
                  <a:schemeClr val="tx1"/>
                </a:solidFill>
                <a:latin typeface="Kaiti SC Regular"/>
                <a:cs typeface="Kaiti SC Regular"/>
              </a:rPr>
              <a:t> </a:t>
            </a:r>
            <a:r>
              <a:rPr lang="zh-CN" altLang="zh-CN" sz="4400" dirty="0">
                <a:solidFill>
                  <a:schemeClr val="tx1"/>
                </a:solidFill>
                <a:latin typeface="Kaiti SC Regular"/>
                <a:cs typeface="Kaiti SC Regular"/>
              </a:rPr>
              <a:t>——</a:t>
            </a:r>
            <a:r>
              <a:rPr lang="en-US" altLang="zh-CN" sz="4400" dirty="0" smtClean="0">
                <a:solidFill>
                  <a:schemeClr val="tx1"/>
                </a:solidFill>
                <a:latin typeface="Kaiti SC Regular"/>
                <a:cs typeface="Kaiti SC Regular"/>
              </a:rPr>
              <a:t> </a:t>
            </a:r>
            <a:r>
              <a:rPr lang="en-US" altLang="zh-CN" sz="4400" dirty="0">
                <a:solidFill>
                  <a:schemeClr val="tx1"/>
                </a:solidFill>
                <a:latin typeface="Kaiti SC Regular"/>
                <a:cs typeface="Kaiti SC Regular"/>
              </a:rPr>
              <a:t> </a:t>
            </a:r>
            <a:r>
              <a:rPr lang="zh-CN" altLang="en-US" sz="4400" dirty="0" smtClean="0">
                <a:solidFill>
                  <a:schemeClr val="tx1"/>
                </a:solidFill>
                <a:latin typeface="Kaiti SC Regular"/>
                <a:cs typeface="Kaiti SC Regular"/>
              </a:rPr>
              <a:t>象形字</a:t>
            </a:r>
            <a:r>
              <a:rPr lang="en-US" altLang="zh-CN" sz="2800" dirty="0" smtClean="0">
                <a:solidFill>
                  <a:srgbClr val="008000"/>
                </a:solidFill>
              </a:rPr>
              <a:t>Pictographic characters</a:t>
            </a:r>
            <a:endParaRPr lang="en-US" altLang="zh-CN" sz="2800" dirty="0">
              <a:solidFill>
                <a:srgbClr val="008000"/>
              </a:solidFill>
            </a:endParaRPr>
          </a:p>
        </p:txBody>
      </p:sp>
      <p:grpSp>
        <p:nvGrpSpPr>
          <p:cNvPr id="2" name="组 1"/>
          <p:cNvGrpSpPr/>
          <p:nvPr/>
        </p:nvGrpSpPr>
        <p:grpSpPr>
          <a:xfrm>
            <a:off x="4768427" y="6074649"/>
            <a:ext cx="1493738" cy="2361514"/>
            <a:chOff x="4768427" y="6074649"/>
            <a:chExt cx="1493738" cy="2361514"/>
          </a:xfrm>
        </p:grpSpPr>
        <p:sp>
          <p:nvSpPr>
            <p:cNvPr id="30726" name="Rectangle 6"/>
            <p:cNvSpPr>
              <a:spLocks noChangeArrowheads="1"/>
            </p:cNvSpPr>
            <p:nvPr/>
          </p:nvSpPr>
          <p:spPr bwMode="auto">
            <a:xfrm>
              <a:off x="4768427" y="6827520"/>
              <a:ext cx="1493738" cy="1608643"/>
            </a:xfrm>
            <a:prstGeom prst="rect">
              <a:avLst/>
            </a:prstGeom>
            <a:noFill/>
            <a:ln>
              <a:noFill/>
            </a:ln>
          </p:spPr>
          <p:txBody>
            <a:bodyPr wrap="none" lIns="130046" tIns="65023" rIns="130046" bIns="65023">
              <a:spAutoFit/>
            </a:bodyPr>
            <a:lstStyle/>
            <a:p>
              <a:pPr algn="l"/>
              <a:r>
                <a:rPr lang="zh-TW" altLang="en-US" sz="9600" dirty="0">
                  <a:ea typeface="DFKai-SB" panose="03000509000000000000" charset="-120"/>
                  <a:cs typeface="DFKai-SB" panose="03000509000000000000" charset="-120"/>
                </a:rPr>
                <a:t>子</a:t>
              </a:r>
            </a:p>
          </p:txBody>
        </p:sp>
        <p:sp>
          <p:nvSpPr>
            <p:cNvPr id="4" name="矩形 3"/>
            <p:cNvSpPr/>
            <p:nvPr/>
          </p:nvSpPr>
          <p:spPr>
            <a:xfrm>
              <a:off x="5097393" y="6074649"/>
              <a:ext cx="842301" cy="1107996"/>
            </a:xfrm>
            <a:prstGeom prst="rect">
              <a:avLst/>
            </a:prstGeom>
          </p:spPr>
          <p:txBody>
            <a:bodyPr wrap="none">
              <a:spAutoFit/>
            </a:bodyPr>
            <a:lstStyle/>
            <a:p>
              <a:r>
                <a:rPr lang="en-US" altLang="zh-CN" sz="6600" dirty="0" err="1"/>
                <a:t>zi</a:t>
              </a:r>
              <a:endParaRPr lang="zh-CN" altLang="en-US" sz="6600" dirty="0"/>
            </a:p>
          </p:txBody>
        </p:sp>
      </p:grpSp>
      <p:sp>
        <p:nvSpPr>
          <p:cNvPr id="15" name="矩形 14"/>
          <p:cNvSpPr/>
          <p:nvPr/>
        </p:nvSpPr>
        <p:spPr>
          <a:xfrm>
            <a:off x="-134690" y="1642061"/>
            <a:ext cx="12767429" cy="646331"/>
          </a:xfrm>
          <a:prstGeom prst="rect">
            <a:avLst/>
          </a:prstGeom>
        </p:spPr>
        <p:txBody>
          <a:bodyPr wrap="square">
            <a:spAutoFit/>
          </a:bodyPr>
          <a:lstStyle/>
          <a:p>
            <a:pPr marL="571500" indent="-571500">
              <a:buFont typeface="Arial" panose="020B0604020202090204"/>
              <a:buChar char="•"/>
            </a:pPr>
            <a:r>
              <a:rPr kumimoji="1" lang="en-US" altLang="zh-CN" sz="3600" dirty="0">
                <a:latin typeface="Arial" panose="020B0604020202090204"/>
                <a:cs typeface="Arial" panose="020B0604020202090204"/>
              </a:rPr>
              <a:t>How do Chinese ancients create Chinese characters?</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0727"/>
                                        </p:tgtEl>
                                        <p:attrNameLst>
                                          <p:attrName>style.visibility</p:attrName>
                                        </p:attrNameLst>
                                      </p:cBhvr>
                                      <p:to>
                                        <p:strVal val="visible"/>
                                      </p:to>
                                    </p:set>
                                    <p:animEffect transition="in" filter="wipe(up)">
                                      <p:cBhvr>
                                        <p:cTn id="7" dur="500"/>
                                        <p:tgtEl>
                                          <p:spTgt spid="30727"/>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0728"/>
                                        </p:tgtEl>
                                        <p:attrNameLst>
                                          <p:attrName>style.visibility</p:attrName>
                                        </p:attrNameLst>
                                      </p:cBhvr>
                                      <p:to>
                                        <p:strVal val="visible"/>
                                      </p:to>
                                    </p:set>
                                    <p:animEffect transition="in" filter="wipe(down)">
                                      <p:cBhvr>
                                        <p:cTn id="11" dur="500"/>
                                        <p:tgtEl>
                                          <p:spTgt spid="30728"/>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0732"/>
                                        </p:tgtEl>
                                        <p:attrNameLst>
                                          <p:attrName>style.visibility</p:attrName>
                                        </p:attrNameLst>
                                      </p:cBhvr>
                                      <p:to>
                                        <p:strVal val="visible"/>
                                      </p:to>
                                    </p:set>
                                    <p:animEffect transition="in" filter="wipe(up)">
                                      <p:cBhvr>
                                        <p:cTn id="15" dur="500"/>
                                        <p:tgtEl>
                                          <p:spTgt spid="30732"/>
                                        </p:tgtEl>
                                      </p:cBhvr>
                                    </p:animEffect>
                                  </p:childTnLst>
                                </p:cTn>
                              </p:par>
                            </p:childTnLst>
                          </p:cTn>
                        </p:par>
                        <p:par>
                          <p:cTn id="16" fill="hold">
                            <p:stCondLst>
                              <p:cond delay="1500"/>
                            </p:stCondLst>
                            <p:childTnLst>
                              <p:par>
                                <p:cTn id="17" presetID="18" presetClass="entr" presetSubtype="12"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strips(downLeft)">
                                      <p:cBhvr>
                                        <p:cTn id="19" dur="500"/>
                                        <p:tgtEl>
                                          <p:spTgt spid="11"/>
                                        </p:tgtEl>
                                      </p:cBhvr>
                                    </p:animEffect>
                                  </p:childTnLst>
                                </p:cTn>
                              </p:par>
                            </p:childTnLst>
                          </p:cTn>
                        </p:par>
                      </p:childTnLst>
                    </p:cTn>
                  </p:par>
                  <p:par>
                    <p:cTn id="20" fill="hold">
                      <p:stCondLst>
                        <p:cond delay="indefinite"/>
                      </p:stCondLst>
                      <p:childTnLst>
                        <p:par>
                          <p:cTn id="21" fill="hold">
                            <p:stCondLst>
                              <p:cond delay="0"/>
                            </p:stCondLst>
                            <p:childTnLst>
                              <p:par>
                                <p:cTn id="22" presetID="39" presetClass="entr" presetSubtype="0" accel="100000" fill="hold" nodeType="clickEffect">
                                  <p:stCondLst>
                                    <p:cond delay="0"/>
                                  </p:stCondLst>
                                  <p:childTnLst>
                                    <p:set>
                                      <p:cBhvr>
                                        <p:cTn id="23" dur="1" fill="hold">
                                          <p:stCondLst>
                                            <p:cond delay="0"/>
                                          </p:stCondLst>
                                        </p:cTn>
                                        <p:tgtEl>
                                          <p:spTgt spid="8201"/>
                                        </p:tgtEl>
                                        <p:attrNameLst>
                                          <p:attrName>style.visibility</p:attrName>
                                        </p:attrNameLst>
                                      </p:cBhvr>
                                      <p:to>
                                        <p:strVal val="visible"/>
                                      </p:to>
                                    </p:set>
                                    <p:anim calcmode="lin" valueType="num">
                                      <p:cBhvr>
                                        <p:cTn id="24" dur="500" fill="hold"/>
                                        <p:tgtEl>
                                          <p:spTgt spid="8201"/>
                                        </p:tgtEl>
                                        <p:attrNameLst>
                                          <p:attrName>ppt_h</p:attrName>
                                        </p:attrNameLst>
                                      </p:cBhvr>
                                      <p:tavLst>
                                        <p:tav tm="0">
                                          <p:val>
                                            <p:strVal val="#ppt_h/20"/>
                                          </p:val>
                                        </p:tav>
                                        <p:tav tm="50000">
                                          <p:val>
                                            <p:strVal val="#ppt_h/20"/>
                                          </p:val>
                                        </p:tav>
                                        <p:tav tm="100000">
                                          <p:val>
                                            <p:strVal val="#ppt_h"/>
                                          </p:val>
                                        </p:tav>
                                      </p:tavLst>
                                    </p:anim>
                                    <p:anim calcmode="lin" valueType="num">
                                      <p:cBhvr>
                                        <p:cTn id="25" dur="500" fill="hold"/>
                                        <p:tgtEl>
                                          <p:spTgt spid="8201"/>
                                        </p:tgtEl>
                                        <p:attrNameLst>
                                          <p:attrName>ppt_w</p:attrName>
                                        </p:attrNameLst>
                                      </p:cBhvr>
                                      <p:tavLst>
                                        <p:tav tm="0">
                                          <p:val>
                                            <p:strVal val="#ppt_w+.3"/>
                                          </p:val>
                                        </p:tav>
                                        <p:tav tm="50000">
                                          <p:val>
                                            <p:strVal val="#ppt_w+.3"/>
                                          </p:val>
                                        </p:tav>
                                        <p:tav tm="100000">
                                          <p:val>
                                            <p:strVal val="#ppt_w"/>
                                          </p:val>
                                        </p:tav>
                                      </p:tavLst>
                                    </p:anim>
                                    <p:anim calcmode="lin" valueType="num">
                                      <p:cBhvr>
                                        <p:cTn id="26" dur="500" fill="hold"/>
                                        <p:tgtEl>
                                          <p:spTgt spid="8201"/>
                                        </p:tgtEl>
                                        <p:attrNameLst>
                                          <p:attrName>ppt_x</p:attrName>
                                        </p:attrNameLst>
                                      </p:cBhvr>
                                      <p:tavLst>
                                        <p:tav tm="0">
                                          <p:val>
                                            <p:strVal val="#ppt_x-.3"/>
                                          </p:val>
                                        </p:tav>
                                        <p:tav tm="50000">
                                          <p:val>
                                            <p:strVal val="#ppt_x"/>
                                          </p:val>
                                        </p:tav>
                                        <p:tav tm="100000">
                                          <p:val>
                                            <p:strVal val="#ppt_x"/>
                                          </p:val>
                                        </p:tav>
                                      </p:tavLst>
                                    </p:anim>
                                    <p:anim calcmode="lin" valueType="num">
                                      <p:cBhvr>
                                        <p:cTn id="27" dur="500" fill="hold"/>
                                        <p:tgtEl>
                                          <p:spTgt spid="8201"/>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circle(in)">
                                      <p:cBhvr>
                                        <p:cTn id="3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7" grpId="0" animBg="1"/>
      <p:bldP spid="30728" grpId="0" animBg="1"/>
      <p:bldP spid="30732"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317"/>
          <p:cNvSpPr/>
          <p:nvPr/>
        </p:nvSpPr>
        <p:spPr>
          <a:xfrm>
            <a:off x="442471" y="374860"/>
            <a:ext cx="10721423" cy="808424"/>
          </a:xfrm>
          <a:prstGeom prst="rect">
            <a:avLst/>
          </a:prstGeom>
          <a:ln w="12700">
            <a:solidFill>
              <a:srgbClr val="4F81BD"/>
            </a:solidFill>
            <a:miter lim="400000"/>
          </a:ln>
        </p:spPr>
        <p:txBody>
          <a:bodyPr wrap="square" lIns="65022" tIns="65023" rIns="65022" bIns="65023">
            <a:spAutoFit/>
          </a:bodyPr>
          <a:lstStyle/>
          <a:p>
            <a:pPr algn="l" defTabSz="650240">
              <a:defRPr sz="1800">
                <a:solidFill>
                  <a:srgbClr val="CC3300"/>
                </a:solidFill>
                <a:latin typeface="Bell MT" panose="02020503060305020303"/>
                <a:ea typeface="Bell MT" panose="02020503060305020303"/>
                <a:cs typeface="Bell MT" panose="02020503060305020303"/>
                <a:sym typeface="Bell MT" panose="02020503060305020303"/>
              </a:defRPr>
            </a:pPr>
            <a:r>
              <a:rPr lang="zh-CN" altLang="en-US" sz="4400" dirty="0" smtClean="0">
                <a:solidFill>
                  <a:srgbClr val="000000"/>
                </a:solidFill>
              </a:rPr>
              <a:t>汉字</a:t>
            </a:r>
            <a:r>
              <a:rPr lang="en-US" altLang="zh-CN" sz="4400" dirty="0" smtClean="0">
                <a:solidFill>
                  <a:schemeClr val="tx1"/>
                </a:solidFill>
                <a:latin typeface="Kaiti SC Regular"/>
                <a:cs typeface="Kaiti SC Regular"/>
              </a:rPr>
              <a:t>(</a:t>
            </a:r>
            <a:r>
              <a:rPr lang="it-IT" altLang="zh-CN" sz="4400" dirty="0" smtClean="0">
                <a:solidFill>
                  <a:schemeClr val="tx1"/>
                </a:solidFill>
                <a:latin typeface="Kaiti SC Regular"/>
                <a:cs typeface="Kaiti SC Regular"/>
              </a:rPr>
              <a:t>hàn </a:t>
            </a:r>
            <a:r>
              <a:rPr lang="it-IT" altLang="zh-CN" sz="4400" dirty="0" err="1">
                <a:solidFill>
                  <a:schemeClr val="tx1"/>
                </a:solidFill>
                <a:latin typeface="Kaiti SC Regular"/>
                <a:cs typeface="Kaiti SC Regular"/>
              </a:rPr>
              <a:t>zì</a:t>
            </a:r>
            <a:r>
              <a:rPr lang="it-IT" altLang="zh-CN" sz="4400" dirty="0">
                <a:solidFill>
                  <a:schemeClr val="tx1"/>
                </a:solidFill>
                <a:latin typeface="Kaiti SC Regular"/>
                <a:cs typeface="Kaiti SC Regular"/>
              </a:rPr>
              <a:t> </a:t>
            </a:r>
            <a:r>
              <a:rPr lang="it-IT" altLang="zh-CN" sz="4400" dirty="0" smtClean="0">
                <a:solidFill>
                  <a:schemeClr val="tx1"/>
                </a:solidFill>
                <a:latin typeface="Kaiti SC Regular"/>
                <a:cs typeface="Kaiti SC Regular"/>
              </a:rPr>
              <a:t>)</a:t>
            </a:r>
            <a:r>
              <a:rPr lang="en-US" altLang="zh-CN" sz="4400" dirty="0">
                <a:solidFill>
                  <a:schemeClr val="tx1"/>
                </a:solidFill>
                <a:latin typeface="Kaiti SC Regular"/>
                <a:cs typeface="Kaiti SC Regular"/>
              </a:rPr>
              <a:t> </a:t>
            </a:r>
            <a:r>
              <a:rPr lang="zh-CN" altLang="zh-CN" sz="4400" dirty="0">
                <a:solidFill>
                  <a:schemeClr val="tx1"/>
                </a:solidFill>
                <a:latin typeface="Kaiti SC Regular"/>
                <a:cs typeface="Kaiti SC Regular"/>
              </a:rPr>
              <a:t>——</a:t>
            </a:r>
            <a:r>
              <a:rPr lang="en-US" altLang="zh-CN" sz="4400" dirty="0" smtClean="0">
                <a:solidFill>
                  <a:schemeClr val="tx1"/>
                </a:solidFill>
                <a:latin typeface="Kaiti SC Regular"/>
                <a:cs typeface="Kaiti SC Regular"/>
              </a:rPr>
              <a:t> </a:t>
            </a:r>
            <a:r>
              <a:rPr lang="en-US" altLang="zh-CN" sz="4400" dirty="0">
                <a:solidFill>
                  <a:schemeClr val="tx1"/>
                </a:solidFill>
                <a:latin typeface="Kaiti SC Regular"/>
                <a:cs typeface="Kaiti SC Regular"/>
              </a:rPr>
              <a:t> </a:t>
            </a:r>
            <a:r>
              <a:rPr lang="zh-CN" altLang="en-US" sz="4400" dirty="0" smtClean="0">
                <a:solidFill>
                  <a:schemeClr val="tx1"/>
                </a:solidFill>
                <a:latin typeface="Kaiti SC Regular"/>
                <a:cs typeface="Kaiti SC Regular"/>
              </a:rPr>
              <a:t>象形字</a:t>
            </a:r>
            <a:r>
              <a:rPr lang="en-US" altLang="zh-CN" sz="2800" dirty="0" smtClean="0">
                <a:solidFill>
                  <a:srgbClr val="008000"/>
                </a:solidFill>
              </a:rPr>
              <a:t>Pictographic characters</a:t>
            </a:r>
            <a:endParaRPr lang="en-US" altLang="zh-CN" sz="2800" dirty="0">
              <a:solidFill>
                <a:srgbClr val="008000"/>
              </a:solidFill>
            </a:endParaRPr>
          </a:p>
        </p:txBody>
      </p:sp>
      <p:pic>
        <p:nvPicPr>
          <p:cNvPr id="6" name="图片 5" descr="心.gif"/>
          <p:cNvPicPr>
            <a:picLocks noChangeAspect="1"/>
          </p:cNvPicPr>
          <p:nvPr/>
        </p:nvPicPr>
        <p:blipFill rotWithShape="1">
          <a:blip r:embed="rId2">
            <a:extLst>
              <a:ext uri="{28A0092B-C50C-407E-A947-70E740481C1C}">
                <a14:useLocalDpi xmlns:a14="http://schemas.microsoft.com/office/drawing/2010/main" val="0"/>
              </a:ext>
            </a:extLst>
          </a:blip>
          <a:srcRect b="14925"/>
          <a:stretch>
            <a:fillRect/>
          </a:stretch>
        </p:blipFill>
        <p:spPr>
          <a:xfrm>
            <a:off x="442471" y="2717800"/>
            <a:ext cx="1295400" cy="865155"/>
          </a:xfrm>
          <a:prstGeom prst="rect">
            <a:avLst/>
          </a:prstGeom>
        </p:spPr>
      </p:pic>
      <p:pic>
        <p:nvPicPr>
          <p:cNvPr id="7" name="图片 6" descr="口.gif"/>
          <p:cNvPicPr>
            <a:picLocks noChangeAspect="1"/>
          </p:cNvPicPr>
          <p:nvPr/>
        </p:nvPicPr>
        <p:blipFill rotWithShape="1">
          <a:blip r:embed="rId3">
            <a:extLst>
              <a:ext uri="{28A0092B-C50C-407E-A947-70E740481C1C}">
                <a14:useLocalDpi xmlns:a14="http://schemas.microsoft.com/office/drawing/2010/main" val="0"/>
              </a:ext>
            </a:extLst>
          </a:blip>
          <a:srcRect b="15000"/>
          <a:stretch>
            <a:fillRect/>
          </a:stretch>
        </p:blipFill>
        <p:spPr>
          <a:xfrm>
            <a:off x="442471" y="3835400"/>
            <a:ext cx="1295400" cy="1003818"/>
          </a:xfrm>
          <a:prstGeom prst="rect">
            <a:avLst/>
          </a:prstGeom>
        </p:spPr>
      </p:pic>
      <p:pic>
        <p:nvPicPr>
          <p:cNvPr id="10" name="图片 9" descr="目.gif"/>
          <p:cNvPicPr>
            <a:picLocks noChangeAspect="1"/>
          </p:cNvPicPr>
          <p:nvPr/>
        </p:nvPicPr>
        <p:blipFill rotWithShape="1">
          <a:blip r:embed="rId4">
            <a:extLst>
              <a:ext uri="{BEBA8EAE-BF5A-486C-A8C5-ECC9F3942E4B}">
                <a14:imgProps xmlns:a14="http://schemas.microsoft.com/office/drawing/2010/main">
                  <a14:imgLayer r:embed="rId5">
                    <a14:imgEffect>
                      <a14:backgroundRemoval t="26532" b="82122" l="34414" r="45665"/>
                    </a14:imgEffect>
                  </a14:imgLayer>
                </a14:imgProps>
              </a:ext>
              <a:ext uri="{28A0092B-C50C-407E-A947-70E740481C1C}">
                <a14:useLocalDpi xmlns:a14="http://schemas.microsoft.com/office/drawing/2010/main" val="0"/>
              </a:ext>
            </a:extLst>
          </a:blip>
          <a:srcRect l="33008" t="19583" r="52929" b="10929"/>
          <a:stretch>
            <a:fillRect/>
          </a:stretch>
        </p:blipFill>
        <p:spPr>
          <a:xfrm>
            <a:off x="442471" y="4914900"/>
            <a:ext cx="1295400" cy="1397000"/>
          </a:xfrm>
          <a:prstGeom prst="rect">
            <a:avLst/>
          </a:prstGeom>
        </p:spPr>
      </p:pic>
      <p:pic>
        <p:nvPicPr>
          <p:cNvPr id="12" name="图片 11" descr="日.gif"/>
          <p:cNvPicPr>
            <a:picLocks noChangeAspect="1"/>
          </p:cNvPicPr>
          <p:nvPr/>
        </p:nvPicPr>
        <p:blipFill rotWithShape="1">
          <a:blip r:embed="rId6">
            <a:extLst>
              <a:ext uri="{28A0092B-C50C-407E-A947-70E740481C1C}">
                <a14:useLocalDpi xmlns:a14="http://schemas.microsoft.com/office/drawing/2010/main" val="0"/>
              </a:ext>
            </a:extLst>
          </a:blip>
          <a:srcRect b="18333"/>
          <a:stretch>
            <a:fillRect/>
          </a:stretch>
        </p:blipFill>
        <p:spPr>
          <a:xfrm>
            <a:off x="605781" y="6311900"/>
            <a:ext cx="1132090" cy="1244600"/>
          </a:xfrm>
          <a:prstGeom prst="rect">
            <a:avLst/>
          </a:prstGeom>
        </p:spPr>
      </p:pic>
      <p:pic>
        <p:nvPicPr>
          <p:cNvPr id="13" name="图片 12" descr="山.jpg"/>
          <p:cNvPicPr>
            <a:picLocks noChangeAspect="1"/>
          </p:cNvPicPr>
          <p:nvPr/>
        </p:nvPicPr>
        <p:blipFill rotWithShape="1">
          <a:blip r:embed="rId7">
            <a:extLst>
              <a:ext uri="{28A0092B-C50C-407E-A947-70E740481C1C}">
                <a14:useLocalDpi xmlns:a14="http://schemas.microsoft.com/office/drawing/2010/main" val="0"/>
              </a:ext>
            </a:extLst>
          </a:blip>
          <a:srcRect r="63600" b="39334"/>
          <a:stretch>
            <a:fillRect/>
          </a:stretch>
        </p:blipFill>
        <p:spPr>
          <a:xfrm>
            <a:off x="442471" y="7658100"/>
            <a:ext cx="1295400" cy="1244600"/>
          </a:xfrm>
          <a:prstGeom prst="rect">
            <a:avLst/>
          </a:prstGeom>
        </p:spPr>
      </p:pic>
      <p:pic>
        <p:nvPicPr>
          <p:cNvPr id="2" name="图片 1" descr="水.jpg"/>
          <p:cNvPicPr>
            <a:picLocks noChangeAspect="1"/>
          </p:cNvPicPr>
          <p:nvPr/>
        </p:nvPicPr>
        <p:blipFill rotWithShape="1">
          <a:blip r:embed="rId8">
            <a:extLst>
              <a:ext uri="{28A0092B-C50C-407E-A947-70E740481C1C}">
                <a14:useLocalDpi xmlns:a14="http://schemas.microsoft.com/office/drawing/2010/main" val="0"/>
              </a:ext>
            </a:extLst>
          </a:blip>
          <a:srcRect l="34749" r="26579"/>
          <a:stretch>
            <a:fillRect/>
          </a:stretch>
        </p:blipFill>
        <p:spPr>
          <a:xfrm>
            <a:off x="7259376" y="2349647"/>
            <a:ext cx="947700" cy="1370934"/>
          </a:xfrm>
          <a:prstGeom prst="rect">
            <a:avLst/>
          </a:prstGeom>
        </p:spPr>
      </p:pic>
      <p:pic>
        <p:nvPicPr>
          <p:cNvPr id="4" name="图片 3" descr="木.jpg"/>
          <p:cNvPicPr>
            <a:picLocks noChangeAspect="1"/>
          </p:cNvPicPr>
          <p:nvPr/>
        </p:nvPicPr>
        <p:blipFill rotWithShape="1">
          <a:blip r:embed="rId9">
            <a:extLst>
              <a:ext uri="{BEBA8EAE-BF5A-486C-A8C5-ECC9F3942E4B}">
                <a14:imgProps xmlns:a14="http://schemas.microsoft.com/office/drawing/2010/main">
                  <a14:imgLayer r:embed="rId10">
                    <a14:imgEffect>
                      <a14:backgroundRemoval t="9091" b="88843" l="25600" r="50600"/>
                    </a14:imgEffect>
                  </a14:imgLayer>
                </a14:imgProps>
              </a:ext>
              <a:ext uri="{28A0092B-C50C-407E-A947-70E740481C1C}">
                <a14:useLocalDpi xmlns:a14="http://schemas.microsoft.com/office/drawing/2010/main" val="0"/>
              </a:ext>
            </a:extLst>
          </a:blip>
          <a:srcRect l="22898" t="7439" r="49105" b="6822"/>
          <a:stretch>
            <a:fillRect/>
          </a:stretch>
        </p:blipFill>
        <p:spPr>
          <a:xfrm>
            <a:off x="7141952" y="3835400"/>
            <a:ext cx="1038618" cy="1003818"/>
          </a:xfrm>
          <a:prstGeom prst="rect">
            <a:avLst/>
          </a:prstGeom>
        </p:spPr>
      </p:pic>
      <p:pic>
        <p:nvPicPr>
          <p:cNvPr id="8" name="图片 7" descr="月.jpg"/>
          <p:cNvPicPr>
            <a:picLocks noChangeAspect="1"/>
          </p:cNvPicPr>
          <p:nvPr/>
        </p:nvPicPr>
        <p:blipFill rotWithShape="1">
          <a:blip r:embed="rId11">
            <a:extLst>
              <a:ext uri="{28A0092B-C50C-407E-A947-70E740481C1C}">
                <a14:useLocalDpi xmlns:a14="http://schemas.microsoft.com/office/drawing/2010/main" val="0"/>
              </a:ext>
            </a:extLst>
          </a:blip>
          <a:srcRect l="3247" t="18074" r="78427" b="18343"/>
          <a:stretch>
            <a:fillRect/>
          </a:stretch>
        </p:blipFill>
        <p:spPr>
          <a:xfrm>
            <a:off x="6994021" y="4914900"/>
            <a:ext cx="1478410" cy="1130856"/>
          </a:xfrm>
          <a:prstGeom prst="rect">
            <a:avLst/>
          </a:prstGeom>
        </p:spPr>
      </p:pic>
      <p:pic>
        <p:nvPicPr>
          <p:cNvPr id="9" name="图片 8" descr="火.jpg"/>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7289732" y="6311900"/>
            <a:ext cx="886987" cy="1023701"/>
          </a:xfrm>
          <a:prstGeom prst="rect">
            <a:avLst/>
          </a:prstGeom>
        </p:spPr>
      </p:pic>
      <p:pic>
        <p:nvPicPr>
          <p:cNvPr id="11" name="图片 10" descr="门.jpg"/>
          <p:cNvPicPr>
            <a:picLocks noChangeAspect="1"/>
          </p:cNvPicPr>
          <p:nvPr/>
        </p:nvPicPr>
        <p:blipFill rotWithShape="1">
          <a:blip r:embed="rId13">
            <a:extLst>
              <a:ext uri="{28A0092B-C50C-407E-A947-70E740481C1C}">
                <a14:useLocalDpi xmlns:a14="http://schemas.microsoft.com/office/drawing/2010/main" val="0"/>
              </a:ext>
            </a:extLst>
          </a:blip>
          <a:srcRect r="53409" b="37809"/>
          <a:stretch>
            <a:fillRect/>
          </a:stretch>
        </p:blipFill>
        <p:spPr>
          <a:xfrm>
            <a:off x="7259376" y="7355485"/>
            <a:ext cx="1290825" cy="1547215"/>
          </a:xfrm>
          <a:prstGeom prst="rect">
            <a:avLst/>
          </a:prstGeom>
        </p:spPr>
      </p:pic>
      <p:sp>
        <p:nvSpPr>
          <p:cNvPr id="14" name="文本框 13"/>
          <p:cNvSpPr txBox="1"/>
          <p:nvPr/>
        </p:nvSpPr>
        <p:spPr>
          <a:xfrm>
            <a:off x="2372276" y="2189240"/>
            <a:ext cx="1523043" cy="695062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50000"/>
              </a:lnSpc>
              <a:spcBef>
                <a:spcPts val="0"/>
              </a:spcBef>
              <a:spcAft>
                <a:spcPts val="0"/>
              </a:spcAft>
              <a:buClrTx/>
              <a:buSzTx/>
              <a:buFontTx/>
              <a:buNone/>
            </a:pPr>
            <a:r>
              <a:rPr kumimoji="0" lang="zh-CN" altLang="en-US" sz="6000" b="1" i="0" u="none" strike="noStrike" cap="none" spc="0" normalizeH="0" baseline="0" dirty="0" smtClean="0">
                <a:ln>
                  <a:noFill/>
                </a:ln>
                <a:solidFill>
                  <a:srgbClr val="000000"/>
                </a:solidFill>
                <a:effectLst/>
                <a:uFillTx/>
                <a:sym typeface="Helvetica Neue" panose="02000503000000020004"/>
              </a:rPr>
              <a:t>山</a:t>
            </a:r>
            <a:endParaRPr kumimoji="0" lang="en-US" altLang="zh-CN" sz="6000" b="1" i="0" u="none" strike="noStrike" cap="none" spc="0" normalizeH="0" baseline="0" dirty="0" smtClean="0">
              <a:ln>
                <a:noFill/>
              </a:ln>
              <a:solidFill>
                <a:srgbClr val="000000"/>
              </a:solidFill>
              <a:effectLst/>
              <a:uFillTx/>
              <a:sym typeface="Helvetica Neue" panose="02000503000000020004"/>
            </a:endParaRPr>
          </a:p>
          <a:p>
            <a:pPr marL="0" marR="0" indent="0" algn="ctr" defTabSz="584200" rtl="0" fontAlgn="auto" latinLnBrk="0" hangingPunct="0">
              <a:lnSpc>
                <a:spcPct val="150000"/>
              </a:lnSpc>
              <a:spcBef>
                <a:spcPts val="0"/>
              </a:spcBef>
              <a:spcAft>
                <a:spcPts val="0"/>
              </a:spcAft>
              <a:buClrTx/>
              <a:buSzTx/>
              <a:buFontTx/>
              <a:buNone/>
            </a:pPr>
            <a:r>
              <a:rPr lang="zh-CN" altLang="en-US" sz="6000" dirty="0" smtClean="0"/>
              <a:t>口</a:t>
            </a:r>
            <a:endParaRPr lang="en-US" altLang="zh-CN" sz="6000" dirty="0" smtClean="0"/>
          </a:p>
          <a:p>
            <a:pPr marL="0" marR="0" indent="0" algn="ctr" defTabSz="584200" rtl="0" fontAlgn="auto" latinLnBrk="0" hangingPunct="0">
              <a:lnSpc>
                <a:spcPct val="150000"/>
              </a:lnSpc>
              <a:spcBef>
                <a:spcPts val="0"/>
              </a:spcBef>
              <a:spcAft>
                <a:spcPts val="0"/>
              </a:spcAft>
              <a:buClrTx/>
              <a:buSzTx/>
              <a:buFontTx/>
              <a:buNone/>
            </a:pPr>
            <a:r>
              <a:rPr kumimoji="0" lang="zh-CN" altLang="en-US" sz="6000" b="1" i="0" u="none" strike="noStrike" cap="none" spc="0" normalizeH="0" baseline="0" dirty="0" smtClean="0">
                <a:ln>
                  <a:noFill/>
                </a:ln>
                <a:solidFill>
                  <a:srgbClr val="000000"/>
                </a:solidFill>
                <a:effectLst/>
                <a:uFillTx/>
                <a:sym typeface="Helvetica Neue" panose="02000503000000020004"/>
              </a:rPr>
              <a:t>日</a:t>
            </a:r>
            <a:endParaRPr kumimoji="0" lang="en-US" altLang="zh-CN" sz="6000" b="1" i="0" u="none" strike="noStrike" cap="none" spc="0" normalizeH="0" baseline="0" dirty="0" smtClean="0">
              <a:ln>
                <a:noFill/>
              </a:ln>
              <a:solidFill>
                <a:srgbClr val="000000"/>
              </a:solidFill>
              <a:effectLst/>
              <a:uFillTx/>
              <a:sym typeface="Helvetica Neue" panose="02000503000000020004"/>
            </a:endParaRPr>
          </a:p>
          <a:p>
            <a:pPr marL="0" marR="0" indent="0" algn="ctr" defTabSz="584200" rtl="0" fontAlgn="auto" latinLnBrk="0" hangingPunct="0">
              <a:lnSpc>
                <a:spcPct val="150000"/>
              </a:lnSpc>
              <a:spcBef>
                <a:spcPts val="0"/>
              </a:spcBef>
              <a:spcAft>
                <a:spcPts val="0"/>
              </a:spcAft>
              <a:buClrTx/>
              <a:buSzTx/>
              <a:buFontTx/>
              <a:buNone/>
            </a:pPr>
            <a:r>
              <a:rPr lang="zh-CN" altLang="en-US" sz="6000" dirty="0" smtClean="0"/>
              <a:t>目</a:t>
            </a:r>
            <a:endParaRPr lang="en-US" altLang="zh-CN" sz="6000" dirty="0" smtClean="0"/>
          </a:p>
          <a:p>
            <a:pPr marL="0" marR="0" indent="0" algn="ctr" defTabSz="584200" rtl="0" fontAlgn="auto" latinLnBrk="0" hangingPunct="0">
              <a:lnSpc>
                <a:spcPct val="150000"/>
              </a:lnSpc>
              <a:spcBef>
                <a:spcPts val="0"/>
              </a:spcBef>
              <a:spcAft>
                <a:spcPts val="0"/>
              </a:spcAft>
              <a:buClrTx/>
              <a:buSzTx/>
              <a:buFontTx/>
              <a:buNone/>
            </a:pPr>
            <a:r>
              <a:rPr kumimoji="0" lang="zh-CN" altLang="en-US" sz="6000" b="1" i="0" u="none" strike="noStrike" cap="none" spc="0" normalizeH="0" baseline="0" dirty="0" smtClean="0">
                <a:ln>
                  <a:noFill/>
                </a:ln>
                <a:solidFill>
                  <a:srgbClr val="000000"/>
                </a:solidFill>
                <a:effectLst/>
                <a:uFillTx/>
                <a:sym typeface="Helvetica Neue" panose="02000503000000020004"/>
              </a:rPr>
              <a:t>心</a:t>
            </a:r>
            <a:endParaRPr kumimoji="0" lang="en-US" altLang="zh-CN" sz="6000" b="1" i="0" u="none" strike="noStrike" cap="none" spc="0" normalizeH="0" baseline="0" dirty="0" smtClean="0">
              <a:ln>
                <a:noFill/>
              </a:ln>
              <a:solidFill>
                <a:srgbClr val="000000"/>
              </a:solidFill>
              <a:effectLst/>
              <a:uFillTx/>
              <a:sym typeface="Helvetica Neue" panose="02000503000000020004"/>
            </a:endParaRPr>
          </a:p>
        </p:txBody>
      </p:sp>
      <p:sp>
        <p:nvSpPr>
          <p:cNvPr id="15" name="文本框 14"/>
          <p:cNvSpPr txBox="1"/>
          <p:nvPr/>
        </p:nvSpPr>
        <p:spPr>
          <a:xfrm>
            <a:off x="8944174" y="1952079"/>
            <a:ext cx="1802734" cy="695062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50000"/>
              </a:lnSpc>
              <a:spcBef>
                <a:spcPts val="0"/>
              </a:spcBef>
              <a:spcAft>
                <a:spcPts val="0"/>
              </a:spcAft>
              <a:buClrTx/>
              <a:buSzTx/>
              <a:buFontTx/>
              <a:buNone/>
            </a:pPr>
            <a:r>
              <a:rPr kumimoji="0" lang="zh-CN" altLang="en-US" sz="6000" b="1" i="0" u="none" strike="noStrike" cap="none" spc="0" normalizeH="0" baseline="0" dirty="0" smtClean="0">
                <a:ln>
                  <a:noFill/>
                </a:ln>
                <a:solidFill>
                  <a:srgbClr val="000000"/>
                </a:solidFill>
                <a:effectLst/>
                <a:uFillTx/>
                <a:sym typeface="Helvetica Neue" panose="02000503000000020004"/>
              </a:rPr>
              <a:t>月</a:t>
            </a:r>
            <a:endParaRPr kumimoji="0" lang="en-US" altLang="zh-CN" sz="6000" b="1" i="0" u="none" strike="noStrike" cap="none" spc="0" normalizeH="0" baseline="0" dirty="0" smtClean="0">
              <a:ln>
                <a:noFill/>
              </a:ln>
              <a:solidFill>
                <a:srgbClr val="000000"/>
              </a:solidFill>
              <a:effectLst/>
              <a:uFillTx/>
              <a:sym typeface="Helvetica Neue" panose="02000503000000020004"/>
            </a:endParaRPr>
          </a:p>
          <a:p>
            <a:pPr marL="0" marR="0" indent="0" algn="ctr" defTabSz="584200" rtl="0" fontAlgn="auto" latinLnBrk="0" hangingPunct="0">
              <a:lnSpc>
                <a:spcPct val="150000"/>
              </a:lnSpc>
              <a:spcBef>
                <a:spcPts val="0"/>
              </a:spcBef>
              <a:spcAft>
                <a:spcPts val="0"/>
              </a:spcAft>
              <a:buClrTx/>
              <a:buSzTx/>
              <a:buFontTx/>
              <a:buNone/>
            </a:pPr>
            <a:r>
              <a:rPr lang="zh-CN" altLang="en-US" sz="6000" dirty="0" smtClean="0"/>
              <a:t>门</a:t>
            </a:r>
            <a:endParaRPr lang="en-US" altLang="zh-CN" sz="6000" dirty="0" smtClean="0"/>
          </a:p>
          <a:p>
            <a:pPr marL="0" marR="0" indent="0" algn="ctr" defTabSz="584200" rtl="0" fontAlgn="auto" latinLnBrk="0" hangingPunct="0">
              <a:lnSpc>
                <a:spcPct val="150000"/>
              </a:lnSpc>
              <a:spcBef>
                <a:spcPts val="0"/>
              </a:spcBef>
              <a:spcAft>
                <a:spcPts val="0"/>
              </a:spcAft>
              <a:buClrTx/>
              <a:buSzTx/>
              <a:buFontTx/>
              <a:buNone/>
            </a:pPr>
            <a:r>
              <a:rPr kumimoji="0" lang="zh-CN" altLang="en-US" sz="6000" b="1" i="0" u="none" strike="noStrike" cap="none" spc="0" normalizeH="0" baseline="0" dirty="0" smtClean="0">
                <a:ln>
                  <a:noFill/>
                </a:ln>
                <a:solidFill>
                  <a:srgbClr val="000000"/>
                </a:solidFill>
                <a:effectLst/>
                <a:uFillTx/>
                <a:sym typeface="Helvetica Neue" panose="02000503000000020004"/>
              </a:rPr>
              <a:t>火</a:t>
            </a:r>
            <a:endParaRPr kumimoji="0" lang="en-US" altLang="zh-CN" sz="6000" b="1" i="0" u="none" strike="noStrike" cap="none" spc="0" normalizeH="0" baseline="0" dirty="0" smtClean="0">
              <a:ln>
                <a:noFill/>
              </a:ln>
              <a:solidFill>
                <a:srgbClr val="000000"/>
              </a:solidFill>
              <a:effectLst/>
              <a:uFillTx/>
              <a:sym typeface="Helvetica Neue" panose="02000503000000020004"/>
            </a:endParaRPr>
          </a:p>
          <a:p>
            <a:pPr marL="0" marR="0" indent="0" algn="ctr" defTabSz="584200" rtl="0" fontAlgn="auto" latinLnBrk="0" hangingPunct="0">
              <a:lnSpc>
                <a:spcPct val="150000"/>
              </a:lnSpc>
              <a:spcBef>
                <a:spcPts val="0"/>
              </a:spcBef>
              <a:spcAft>
                <a:spcPts val="0"/>
              </a:spcAft>
              <a:buClrTx/>
              <a:buSzTx/>
              <a:buFontTx/>
              <a:buNone/>
            </a:pPr>
            <a:r>
              <a:rPr lang="zh-CN" altLang="en-US" sz="6000" dirty="0" smtClean="0"/>
              <a:t>水</a:t>
            </a:r>
            <a:endParaRPr lang="en-US" altLang="zh-CN" sz="6000" dirty="0" smtClean="0"/>
          </a:p>
          <a:p>
            <a:pPr marL="0" marR="0" indent="0" algn="ctr" defTabSz="584200" rtl="0" fontAlgn="auto" latinLnBrk="0" hangingPunct="0">
              <a:lnSpc>
                <a:spcPct val="150000"/>
              </a:lnSpc>
              <a:spcBef>
                <a:spcPts val="0"/>
              </a:spcBef>
              <a:spcAft>
                <a:spcPts val="0"/>
              </a:spcAft>
              <a:buClrTx/>
              <a:buSzTx/>
              <a:buFontTx/>
              <a:buNone/>
            </a:pPr>
            <a:r>
              <a:rPr kumimoji="0" lang="zh-CN" altLang="en-US" sz="6000" b="1" i="0" u="none" strike="noStrike" cap="none" spc="0" normalizeH="0" baseline="0" dirty="0" smtClean="0">
                <a:ln>
                  <a:noFill/>
                </a:ln>
                <a:solidFill>
                  <a:srgbClr val="000000"/>
                </a:solidFill>
                <a:effectLst/>
                <a:uFillTx/>
                <a:sym typeface="Helvetica Neue" panose="02000503000000020004"/>
              </a:rPr>
              <a:t>木</a:t>
            </a:r>
            <a:endParaRPr kumimoji="0" lang="en-US" altLang="zh-CN" sz="6000" b="1" i="0" u="none" strike="noStrike" cap="none" spc="0" normalizeH="0" baseline="0" dirty="0" smtClean="0">
              <a:ln>
                <a:noFill/>
              </a:ln>
              <a:solidFill>
                <a:srgbClr val="000000"/>
              </a:solidFill>
              <a:effectLst/>
              <a:uFillTx/>
              <a:sym typeface="Helvetica Neue" panose="02000503000000020004"/>
            </a:endParaRPr>
          </a:p>
        </p:txBody>
      </p:sp>
      <p:sp>
        <p:nvSpPr>
          <p:cNvPr id="16" name="文本框 15"/>
          <p:cNvSpPr txBox="1"/>
          <p:nvPr/>
        </p:nvSpPr>
        <p:spPr>
          <a:xfrm>
            <a:off x="4548958" y="1932585"/>
            <a:ext cx="2445063" cy="688906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R="0" algn="l" defTabSz="584200" rtl="0" fontAlgn="auto" latinLnBrk="0" hangingPunct="0">
              <a:lnSpc>
                <a:spcPct val="250000"/>
              </a:lnSpc>
              <a:spcBef>
                <a:spcPts val="0"/>
              </a:spcBef>
              <a:spcAft>
                <a:spcPts val="0"/>
              </a:spcAft>
              <a:buClrTx/>
              <a:buSzTx/>
            </a:pPr>
            <a:r>
              <a:rPr lang="en-US" altLang="zh-CN" sz="3600" dirty="0" smtClean="0">
                <a:latin typeface="Arial" panose="020B0604020202090204"/>
                <a:cs typeface="Arial" panose="020B0604020202090204"/>
              </a:rPr>
              <a:t>sun </a:t>
            </a:r>
          </a:p>
          <a:p>
            <a:pPr marR="0" algn="l" defTabSz="584200" rtl="0" fontAlgn="auto" latinLnBrk="0" hangingPunct="0">
              <a:lnSpc>
                <a:spcPct val="250000"/>
              </a:lnSpc>
              <a:spcBef>
                <a:spcPts val="0"/>
              </a:spcBef>
              <a:spcAft>
                <a:spcPts val="0"/>
              </a:spcAft>
              <a:buClrTx/>
              <a:buSzTx/>
            </a:pPr>
            <a:r>
              <a:rPr lang="en-US" altLang="zh-CN" sz="3600" dirty="0">
                <a:latin typeface="Arial" panose="020B0604020202090204"/>
                <a:cs typeface="Arial" panose="020B0604020202090204"/>
              </a:rPr>
              <a:t>e</a:t>
            </a:r>
            <a:r>
              <a:rPr kumimoji="0" lang="en-US" altLang="zh-CN" sz="3600" b="1" i="0" u="none" strike="noStrike" cap="none" spc="0" normalizeH="0" baseline="0" dirty="0" smtClean="0">
                <a:ln>
                  <a:noFill/>
                </a:ln>
                <a:solidFill>
                  <a:srgbClr val="000000"/>
                </a:solidFill>
                <a:effectLst/>
                <a:uFillTx/>
                <a:latin typeface="Arial" panose="020B0604020202090204"/>
                <a:cs typeface="Arial" panose="020B0604020202090204"/>
                <a:sym typeface="Helvetica Neue" panose="02000503000000020004"/>
              </a:rPr>
              <a:t>ye</a:t>
            </a:r>
          </a:p>
          <a:p>
            <a:pPr marR="0" algn="l" defTabSz="584200" rtl="0" fontAlgn="auto" latinLnBrk="0" hangingPunct="0">
              <a:lnSpc>
                <a:spcPct val="250000"/>
              </a:lnSpc>
              <a:spcBef>
                <a:spcPts val="0"/>
              </a:spcBef>
              <a:spcAft>
                <a:spcPts val="0"/>
              </a:spcAft>
              <a:buClrTx/>
              <a:buSzTx/>
            </a:pPr>
            <a:r>
              <a:rPr lang="en-US" altLang="zh-CN" sz="3600" dirty="0">
                <a:latin typeface="Arial" panose="020B0604020202090204"/>
                <a:cs typeface="Arial" panose="020B0604020202090204"/>
              </a:rPr>
              <a:t>m</a:t>
            </a:r>
            <a:r>
              <a:rPr kumimoji="0" lang="en-US" altLang="zh-CN" sz="3600" b="1" i="0" u="none" strike="noStrike" cap="none" spc="0" normalizeH="0" baseline="0" dirty="0" smtClean="0">
                <a:ln>
                  <a:noFill/>
                </a:ln>
                <a:solidFill>
                  <a:srgbClr val="000000"/>
                </a:solidFill>
                <a:effectLst/>
                <a:uFillTx/>
                <a:latin typeface="Arial" panose="020B0604020202090204"/>
                <a:cs typeface="Arial" panose="020B0604020202090204"/>
                <a:sym typeface="Helvetica Neue" panose="02000503000000020004"/>
              </a:rPr>
              <a:t>ountain</a:t>
            </a:r>
          </a:p>
          <a:p>
            <a:pPr marR="0" algn="l" defTabSz="584200" rtl="0" fontAlgn="auto" latinLnBrk="0" hangingPunct="0">
              <a:lnSpc>
                <a:spcPct val="250000"/>
              </a:lnSpc>
              <a:spcBef>
                <a:spcPts val="0"/>
              </a:spcBef>
              <a:spcAft>
                <a:spcPts val="0"/>
              </a:spcAft>
              <a:buClrTx/>
              <a:buSzTx/>
            </a:pPr>
            <a:r>
              <a:rPr lang="en-US" altLang="zh-CN" sz="3600" dirty="0">
                <a:latin typeface="Arial" panose="020B0604020202090204"/>
                <a:cs typeface="Arial" panose="020B0604020202090204"/>
              </a:rPr>
              <a:t>h</a:t>
            </a:r>
            <a:r>
              <a:rPr kumimoji="0" lang="en-US" altLang="zh-CN" sz="3600" b="1" i="0" u="none" strike="noStrike" cap="none" spc="0" normalizeH="0" baseline="0" dirty="0" smtClean="0">
                <a:ln>
                  <a:noFill/>
                </a:ln>
                <a:solidFill>
                  <a:srgbClr val="000000"/>
                </a:solidFill>
                <a:effectLst/>
                <a:uFillTx/>
                <a:latin typeface="Arial" panose="020B0604020202090204"/>
                <a:cs typeface="Arial" panose="020B0604020202090204"/>
                <a:sym typeface="Helvetica Neue" panose="02000503000000020004"/>
              </a:rPr>
              <a:t>eart</a:t>
            </a:r>
          </a:p>
          <a:p>
            <a:pPr marR="0" algn="l" defTabSz="584200" rtl="0" fontAlgn="auto" latinLnBrk="0" hangingPunct="0">
              <a:lnSpc>
                <a:spcPct val="250000"/>
              </a:lnSpc>
              <a:spcBef>
                <a:spcPts val="0"/>
              </a:spcBef>
              <a:spcAft>
                <a:spcPts val="0"/>
              </a:spcAft>
              <a:buClrTx/>
              <a:buSzTx/>
            </a:pPr>
            <a:r>
              <a:rPr kumimoji="0" lang="en-US" altLang="zh-CN" sz="3600" b="1" i="0" u="none" strike="noStrike" cap="none" spc="0" normalizeH="0" baseline="0" dirty="0" smtClean="0">
                <a:ln>
                  <a:noFill/>
                </a:ln>
                <a:solidFill>
                  <a:srgbClr val="000000"/>
                </a:solidFill>
                <a:effectLst/>
                <a:uFillTx/>
                <a:latin typeface="Arial" panose="020B0604020202090204"/>
                <a:cs typeface="Arial" panose="020B0604020202090204"/>
                <a:sym typeface="Helvetica Neue" panose="02000503000000020004"/>
              </a:rPr>
              <a:t>mouth</a:t>
            </a:r>
            <a:endParaRPr kumimoji="0" lang="zh-CN" altLang="en-US" sz="3600" b="1" i="0" u="none" strike="noStrike" cap="none" spc="0" normalizeH="0" baseline="0" dirty="0">
              <a:ln>
                <a:noFill/>
              </a:ln>
              <a:solidFill>
                <a:srgbClr val="000000"/>
              </a:solidFill>
              <a:effectLst/>
              <a:uFillTx/>
              <a:latin typeface="Arial" panose="020B0604020202090204"/>
              <a:cs typeface="Arial" panose="020B0604020202090204"/>
              <a:sym typeface="Helvetica Neue" panose="02000503000000020004"/>
            </a:endParaRPr>
          </a:p>
        </p:txBody>
      </p:sp>
      <p:cxnSp>
        <p:nvCxnSpPr>
          <p:cNvPr id="18" name="直线连接符 17"/>
          <p:cNvCxnSpPr/>
          <p:nvPr/>
        </p:nvCxnSpPr>
        <p:spPr>
          <a:xfrm>
            <a:off x="6690755" y="2141804"/>
            <a:ext cx="0" cy="7611796"/>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sp>
        <p:nvSpPr>
          <p:cNvPr id="19" name="文本框 18"/>
          <p:cNvSpPr txBox="1"/>
          <p:nvPr/>
        </p:nvSpPr>
        <p:spPr>
          <a:xfrm>
            <a:off x="11369957" y="1797735"/>
            <a:ext cx="1895397" cy="688906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R="0" algn="l" defTabSz="584200" rtl="0" fontAlgn="auto" latinLnBrk="0" hangingPunct="0">
              <a:lnSpc>
                <a:spcPct val="250000"/>
              </a:lnSpc>
              <a:spcBef>
                <a:spcPts val="0"/>
              </a:spcBef>
              <a:spcAft>
                <a:spcPts val="0"/>
              </a:spcAft>
              <a:buClrTx/>
              <a:buSzTx/>
            </a:pPr>
            <a:r>
              <a:rPr lang="en-US" altLang="zh-CN" sz="3600" dirty="0" smtClean="0">
                <a:latin typeface="Arial" panose="020B0604020202090204"/>
                <a:cs typeface="Arial" panose="020B0604020202090204"/>
              </a:rPr>
              <a:t>door </a:t>
            </a:r>
          </a:p>
          <a:p>
            <a:pPr marR="0" algn="l" defTabSz="584200" rtl="0" fontAlgn="auto" latinLnBrk="0" hangingPunct="0">
              <a:lnSpc>
                <a:spcPct val="250000"/>
              </a:lnSpc>
              <a:spcBef>
                <a:spcPts val="0"/>
              </a:spcBef>
              <a:spcAft>
                <a:spcPts val="0"/>
              </a:spcAft>
              <a:buClrTx/>
              <a:buSzTx/>
            </a:pPr>
            <a:r>
              <a:rPr lang="en-US" altLang="zh-CN" sz="3600" dirty="0">
                <a:latin typeface="Arial" panose="020B0604020202090204"/>
                <a:cs typeface="Arial" panose="020B0604020202090204"/>
              </a:rPr>
              <a:t>t</a:t>
            </a:r>
            <a:r>
              <a:rPr lang="en-US" altLang="zh-CN" sz="3600" dirty="0" smtClean="0">
                <a:latin typeface="Arial" panose="020B0604020202090204"/>
                <a:cs typeface="Arial" panose="020B0604020202090204"/>
              </a:rPr>
              <a:t>ree</a:t>
            </a:r>
            <a:endParaRPr kumimoji="0" lang="en-US" altLang="zh-CN" sz="3600" b="1" i="0" u="none" strike="noStrike" cap="none" spc="0" normalizeH="0" baseline="0" dirty="0" smtClean="0">
              <a:ln>
                <a:noFill/>
              </a:ln>
              <a:solidFill>
                <a:srgbClr val="000000"/>
              </a:solidFill>
              <a:effectLst/>
              <a:uFillTx/>
              <a:latin typeface="Arial" panose="020B0604020202090204"/>
              <a:cs typeface="Arial" panose="020B0604020202090204"/>
              <a:sym typeface="Helvetica Neue" panose="02000503000000020004"/>
            </a:endParaRPr>
          </a:p>
          <a:p>
            <a:pPr marR="0" algn="l" defTabSz="584200" rtl="0" fontAlgn="auto" latinLnBrk="0" hangingPunct="0">
              <a:lnSpc>
                <a:spcPct val="250000"/>
              </a:lnSpc>
              <a:spcBef>
                <a:spcPts val="0"/>
              </a:spcBef>
              <a:spcAft>
                <a:spcPts val="0"/>
              </a:spcAft>
              <a:buClrTx/>
              <a:buSzTx/>
            </a:pPr>
            <a:r>
              <a:rPr lang="en-US" altLang="zh-CN" sz="3600" dirty="0">
                <a:latin typeface="Arial" panose="020B0604020202090204"/>
                <a:cs typeface="Arial" panose="020B0604020202090204"/>
              </a:rPr>
              <a:t>w</a:t>
            </a:r>
            <a:r>
              <a:rPr lang="en-US" altLang="zh-CN" sz="3600" dirty="0" smtClean="0">
                <a:latin typeface="Arial" panose="020B0604020202090204"/>
                <a:cs typeface="Arial" panose="020B0604020202090204"/>
              </a:rPr>
              <a:t>ater</a:t>
            </a:r>
            <a:endParaRPr kumimoji="0" lang="en-US" altLang="zh-CN" sz="3600" b="1" i="0" u="none" strike="noStrike" cap="none" spc="0" normalizeH="0" baseline="0" dirty="0" smtClean="0">
              <a:ln>
                <a:noFill/>
              </a:ln>
              <a:solidFill>
                <a:srgbClr val="000000"/>
              </a:solidFill>
              <a:effectLst/>
              <a:uFillTx/>
              <a:latin typeface="Arial" panose="020B0604020202090204"/>
              <a:cs typeface="Arial" panose="020B0604020202090204"/>
              <a:sym typeface="Helvetica Neue" panose="02000503000000020004"/>
            </a:endParaRPr>
          </a:p>
          <a:p>
            <a:pPr marR="0" algn="l" defTabSz="584200" rtl="0" fontAlgn="auto" latinLnBrk="0" hangingPunct="0">
              <a:lnSpc>
                <a:spcPct val="250000"/>
              </a:lnSpc>
              <a:spcBef>
                <a:spcPts val="0"/>
              </a:spcBef>
              <a:spcAft>
                <a:spcPts val="0"/>
              </a:spcAft>
              <a:buClrTx/>
              <a:buSzTx/>
            </a:pPr>
            <a:r>
              <a:rPr lang="en-US" altLang="zh-CN" sz="3600" dirty="0">
                <a:latin typeface="Arial" panose="020B0604020202090204"/>
                <a:cs typeface="Arial" panose="020B0604020202090204"/>
              </a:rPr>
              <a:t>m</a:t>
            </a:r>
            <a:r>
              <a:rPr lang="en-US" altLang="zh-CN" sz="3600" dirty="0" smtClean="0">
                <a:latin typeface="Arial" panose="020B0604020202090204"/>
                <a:cs typeface="Arial" panose="020B0604020202090204"/>
              </a:rPr>
              <a:t>oon</a:t>
            </a:r>
            <a:endParaRPr kumimoji="0" lang="en-US" altLang="zh-CN" sz="3600" b="1" i="0" u="none" strike="noStrike" cap="none" spc="0" normalizeH="0" baseline="0" dirty="0" smtClean="0">
              <a:ln>
                <a:noFill/>
              </a:ln>
              <a:solidFill>
                <a:srgbClr val="000000"/>
              </a:solidFill>
              <a:effectLst/>
              <a:uFillTx/>
              <a:latin typeface="Arial" panose="020B0604020202090204"/>
              <a:cs typeface="Arial" panose="020B0604020202090204"/>
              <a:sym typeface="Helvetica Neue" panose="02000503000000020004"/>
            </a:endParaRPr>
          </a:p>
          <a:p>
            <a:pPr marR="0" algn="l" defTabSz="584200" rtl="0" fontAlgn="auto" latinLnBrk="0" hangingPunct="0">
              <a:lnSpc>
                <a:spcPct val="250000"/>
              </a:lnSpc>
              <a:spcBef>
                <a:spcPts val="0"/>
              </a:spcBef>
              <a:spcAft>
                <a:spcPts val="0"/>
              </a:spcAft>
              <a:buClrTx/>
              <a:buSzTx/>
            </a:pPr>
            <a:r>
              <a:rPr lang="en-US" altLang="zh-CN" sz="3600" dirty="0" smtClean="0">
                <a:latin typeface="Arial" panose="020B0604020202090204"/>
                <a:cs typeface="Arial" panose="020B0604020202090204"/>
              </a:rPr>
              <a:t>fire</a:t>
            </a:r>
            <a:endParaRPr kumimoji="0" lang="zh-CN" altLang="en-US" sz="3600" b="1" i="0" u="none" strike="noStrike" cap="none" spc="0" normalizeH="0" baseline="0" dirty="0">
              <a:ln>
                <a:noFill/>
              </a:ln>
              <a:solidFill>
                <a:srgbClr val="000000"/>
              </a:solidFill>
              <a:effectLst/>
              <a:uFillTx/>
              <a:latin typeface="Arial" panose="020B0604020202090204"/>
              <a:cs typeface="Arial" panose="020B0604020202090204"/>
              <a:sym typeface="Helvetica Neue" panose="02000503000000020004"/>
            </a:endParaRPr>
          </a:p>
        </p:txBody>
      </p:sp>
      <p:sp>
        <p:nvSpPr>
          <p:cNvPr id="24" name="矩形 23"/>
          <p:cNvSpPr/>
          <p:nvPr/>
        </p:nvSpPr>
        <p:spPr>
          <a:xfrm>
            <a:off x="442470" y="1474569"/>
            <a:ext cx="12822883" cy="646331"/>
          </a:xfrm>
          <a:prstGeom prst="rect">
            <a:avLst/>
          </a:prstGeom>
        </p:spPr>
        <p:txBody>
          <a:bodyPr wrap="square">
            <a:spAutoFit/>
          </a:bodyPr>
          <a:lstStyle/>
          <a:p>
            <a:pPr marL="571500" indent="-571500" algn="l">
              <a:buFont typeface="Arial" panose="020B0604020202090204"/>
              <a:buChar char="•"/>
            </a:pPr>
            <a:r>
              <a:rPr kumimoji="1" lang="en-US" altLang="zh-CN" sz="3600" dirty="0">
                <a:latin typeface="Arial" panose="020B0604020202090204"/>
                <a:cs typeface="Arial" panose="020B0604020202090204"/>
              </a:rPr>
              <a:t>How do Chinese ancients create Chinese characters?</a:t>
            </a:r>
          </a:p>
        </p:txBody>
      </p:sp>
      <p:cxnSp>
        <p:nvCxnSpPr>
          <p:cNvPr id="17" name="直线连接符 16"/>
          <p:cNvCxnSpPr/>
          <p:nvPr/>
        </p:nvCxnSpPr>
        <p:spPr>
          <a:xfrm>
            <a:off x="1481727" y="3104220"/>
            <a:ext cx="1199493" cy="5450022"/>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22" name="直线连接符 21"/>
          <p:cNvCxnSpPr/>
          <p:nvPr/>
        </p:nvCxnSpPr>
        <p:spPr>
          <a:xfrm flipV="1">
            <a:off x="3563201" y="7178508"/>
            <a:ext cx="985757" cy="1643142"/>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25" name="直线连接符 24"/>
          <p:cNvCxnSpPr/>
          <p:nvPr/>
        </p:nvCxnSpPr>
        <p:spPr>
          <a:xfrm>
            <a:off x="1481727" y="4462316"/>
            <a:ext cx="1199493" cy="88188"/>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27" name="直线连接符 26"/>
          <p:cNvCxnSpPr/>
          <p:nvPr/>
        </p:nvCxnSpPr>
        <p:spPr>
          <a:xfrm>
            <a:off x="3563201" y="4839218"/>
            <a:ext cx="985757" cy="3538648"/>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29" name="直线连接符 28"/>
          <p:cNvCxnSpPr/>
          <p:nvPr/>
        </p:nvCxnSpPr>
        <p:spPr>
          <a:xfrm>
            <a:off x="1481727" y="5696949"/>
            <a:ext cx="1199493" cy="1481559"/>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31" name="直线连接符 30"/>
          <p:cNvCxnSpPr/>
          <p:nvPr/>
        </p:nvCxnSpPr>
        <p:spPr>
          <a:xfrm flipV="1">
            <a:off x="3351525" y="4550504"/>
            <a:ext cx="1393529" cy="2785097"/>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33" name="直线连接符 32"/>
          <p:cNvCxnSpPr/>
          <p:nvPr/>
        </p:nvCxnSpPr>
        <p:spPr>
          <a:xfrm flipV="1">
            <a:off x="1481727" y="5873325"/>
            <a:ext cx="1358250" cy="1305183"/>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35" name="直线连接符 34"/>
          <p:cNvCxnSpPr/>
          <p:nvPr/>
        </p:nvCxnSpPr>
        <p:spPr>
          <a:xfrm flipV="1">
            <a:off x="3351525" y="3104220"/>
            <a:ext cx="1197433" cy="2769105"/>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37" name="直线连接符 36"/>
          <p:cNvCxnSpPr/>
          <p:nvPr/>
        </p:nvCxnSpPr>
        <p:spPr>
          <a:xfrm flipV="1">
            <a:off x="1481727" y="3245321"/>
            <a:ext cx="1358250" cy="5132545"/>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39" name="直线连接符 38"/>
          <p:cNvCxnSpPr/>
          <p:nvPr/>
        </p:nvCxnSpPr>
        <p:spPr>
          <a:xfrm>
            <a:off x="3351525" y="3245321"/>
            <a:ext cx="1675763" cy="2239977"/>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20" name="直线连接符 19"/>
          <p:cNvCxnSpPr/>
          <p:nvPr/>
        </p:nvCxnSpPr>
        <p:spPr>
          <a:xfrm>
            <a:off x="7820117" y="2920864"/>
            <a:ext cx="1741836" cy="4027527"/>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23" name="直线连接符 22"/>
          <p:cNvCxnSpPr/>
          <p:nvPr/>
        </p:nvCxnSpPr>
        <p:spPr>
          <a:xfrm flipV="1">
            <a:off x="10088132" y="5873325"/>
            <a:ext cx="1415242" cy="1305183"/>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28" name="直线连接符 27"/>
          <p:cNvCxnSpPr/>
          <p:nvPr/>
        </p:nvCxnSpPr>
        <p:spPr>
          <a:xfrm>
            <a:off x="7820117" y="4462316"/>
            <a:ext cx="1741836" cy="3610880"/>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32" name="直线连接符 31"/>
          <p:cNvCxnSpPr/>
          <p:nvPr/>
        </p:nvCxnSpPr>
        <p:spPr>
          <a:xfrm flipV="1">
            <a:off x="10088132" y="4462316"/>
            <a:ext cx="1415242" cy="3915550"/>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36" name="直线连接符 35"/>
          <p:cNvCxnSpPr/>
          <p:nvPr/>
        </p:nvCxnSpPr>
        <p:spPr>
          <a:xfrm flipV="1">
            <a:off x="7983414" y="3104220"/>
            <a:ext cx="1578539" cy="2381078"/>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40" name="直线连接符 39"/>
          <p:cNvCxnSpPr/>
          <p:nvPr/>
        </p:nvCxnSpPr>
        <p:spPr>
          <a:xfrm>
            <a:off x="10088132" y="2920864"/>
            <a:ext cx="1415242" cy="4027527"/>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42" name="直线连接符 41"/>
          <p:cNvCxnSpPr/>
          <p:nvPr/>
        </p:nvCxnSpPr>
        <p:spPr>
          <a:xfrm flipV="1">
            <a:off x="7983414" y="5696949"/>
            <a:ext cx="1578539" cy="1070022"/>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44" name="直线连接符 43"/>
          <p:cNvCxnSpPr/>
          <p:nvPr/>
        </p:nvCxnSpPr>
        <p:spPr>
          <a:xfrm>
            <a:off x="10088132" y="5696949"/>
            <a:ext cx="1415242" cy="2376247"/>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46" name="直线连接符 45"/>
          <p:cNvCxnSpPr/>
          <p:nvPr/>
        </p:nvCxnSpPr>
        <p:spPr>
          <a:xfrm flipV="1">
            <a:off x="8207076" y="4550504"/>
            <a:ext cx="1191580" cy="3685970"/>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48" name="直线连接符 47"/>
          <p:cNvCxnSpPr/>
          <p:nvPr/>
        </p:nvCxnSpPr>
        <p:spPr>
          <a:xfrm flipV="1">
            <a:off x="10088132" y="2920864"/>
            <a:ext cx="1281825" cy="1215515"/>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p:tgtEl>
                                          <p:spTgt spid="17"/>
                                        </p:tgtEl>
                                        <p:attrNameLst>
                                          <p:attrName>ppt_y</p:attrName>
                                        </p:attrNameLst>
                                      </p:cBhvr>
                                      <p:tavLst>
                                        <p:tav tm="0">
                                          <p:val>
                                            <p:strVal val="#ppt_y+#ppt_h*1.125000"/>
                                          </p:val>
                                        </p:tav>
                                        <p:tav tm="100000">
                                          <p:val>
                                            <p:strVal val="#ppt_y"/>
                                          </p:val>
                                        </p:tav>
                                      </p:tavLst>
                                    </p:anim>
                                    <p:animEffect transition="in" filter="wipe(up)">
                                      <p:cBhvr>
                                        <p:cTn id="8" dur="500"/>
                                        <p:tgtEl>
                                          <p:spTgt spid="17"/>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additive="base">
                                        <p:cTn id="13" dur="500"/>
                                        <p:tgtEl>
                                          <p:spTgt spid="22"/>
                                        </p:tgtEl>
                                        <p:attrNameLst>
                                          <p:attrName>ppt_y</p:attrName>
                                        </p:attrNameLst>
                                      </p:cBhvr>
                                      <p:tavLst>
                                        <p:tav tm="0">
                                          <p:val>
                                            <p:strVal val="#ppt_y+#ppt_h*1.125000"/>
                                          </p:val>
                                        </p:tav>
                                        <p:tav tm="100000">
                                          <p:val>
                                            <p:strVal val="#ppt_y"/>
                                          </p:val>
                                        </p:tav>
                                      </p:tavLst>
                                    </p:anim>
                                    <p:animEffect transition="in" filter="wipe(up)">
                                      <p:cBhvr>
                                        <p:cTn id="14" dur="500"/>
                                        <p:tgtEl>
                                          <p:spTgt spid="22"/>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500"/>
                                        <p:tgtEl>
                                          <p:spTgt spid="25"/>
                                        </p:tgtEl>
                                        <p:attrNameLst>
                                          <p:attrName>ppt_y</p:attrName>
                                        </p:attrNameLst>
                                      </p:cBhvr>
                                      <p:tavLst>
                                        <p:tav tm="0">
                                          <p:val>
                                            <p:strVal val="#ppt_y+#ppt_h*1.125000"/>
                                          </p:val>
                                        </p:tav>
                                        <p:tav tm="100000">
                                          <p:val>
                                            <p:strVal val="#ppt_y"/>
                                          </p:val>
                                        </p:tav>
                                      </p:tavLst>
                                    </p:anim>
                                    <p:animEffect transition="in" filter="wipe(up)">
                                      <p:cBhvr>
                                        <p:cTn id="20" dur="500"/>
                                        <p:tgtEl>
                                          <p:spTgt spid="25"/>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27"/>
                                        </p:tgtEl>
                                        <p:attrNameLst>
                                          <p:attrName>style.visibility</p:attrName>
                                        </p:attrNameLst>
                                      </p:cBhvr>
                                      <p:to>
                                        <p:strVal val="visible"/>
                                      </p:to>
                                    </p:set>
                                    <p:anim calcmode="lin" valueType="num">
                                      <p:cBhvr additive="base">
                                        <p:cTn id="25" dur="500"/>
                                        <p:tgtEl>
                                          <p:spTgt spid="27"/>
                                        </p:tgtEl>
                                        <p:attrNameLst>
                                          <p:attrName>ppt_y</p:attrName>
                                        </p:attrNameLst>
                                      </p:cBhvr>
                                      <p:tavLst>
                                        <p:tav tm="0">
                                          <p:val>
                                            <p:strVal val="#ppt_y+#ppt_h*1.125000"/>
                                          </p:val>
                                        </p:tav>
                                        <p:tav tm="100000">
                                          <p:val>
                                            <p:strVal val="#ppt_y"/>
                                          </p:val>
                                        </p:tav>
                                      </p:tavLst>
                                    </p:anim>
                                    <p:animEffect transition="in" filter="wipe(up)">
                                      <p:cBhvr>
                                        <p:cTn id="26" dur="500"/>
                                        <p:tgtEl>
                                          <p:spTgt spid="27"/>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500"/>
                                        <p:tgtEl>
                                          <p:spTgt spid="29"/>
                                        </p:tgtEl>
                                        <p:attrNameLst>
                                          <p:attrName>ppt_y</p:attrName>
                                        </p:attrNameLst>
                                      </p:cBhvr>
                                      <p:tavLst>
                                        <p:tav tm="0">
                                          <p:val>
                                            <p:strVal val="#ppt_y+#ppt_h*1.125000"/>
                                          </p:val>
                                        </p:tav>
                                        <p:tav tm="100000">
                                          <p:val>
                                            <p:strVal val="#ppt_y"/>
                                          </p:val>
                                        </p:tav>
                                      </p:tavLst>
                                    </p:anim>
                                    <p:animEffect transition="in" filter="wipe(up)">
                                      <p:cBhvr>
                                        <p:cTn id="32" dur="500"/>
                                        <p:tgtEl>
                                          <p:spTgt spid="29"/>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p:tgtEl>
                                          <p:spTgt spid="31"/>
                                        </p:tgtEl>
                                        <p:attrNameLst>
                                          <p:attrName>ppt_y</p:attrName>
                                        </p:attrNameLst>
                                      </p:cBhvr>
                                      <p:tavLst>
                                        <p:tav tm="0">
                                          <p:val>
                                            <p:strVal val="#ppt_y+#ppt_h*1.125000"/>
                                          </p:val>
                                        </p:tav>
                                        <p:tav tm="100000">
                                          <p:val>
                                            <p:strVal val="#ppt_y"/>
                                          </p:val>
                                        </p:tav>
                                      </p:tavLst>
                                    </p:anim>
                                    <p:animEffect transition="in" filter="wipe(up)">
                                      <p:cBhvr>
                                        <p:cTn id="38" dur="500"/>
                                        <p:tgtEl>
                                          <p:spTgt spid="31"/>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4" fill="hold" nodeType="clickEffect">
                                  <p:stCondLst>
                                    <p:cond delay="0"/>
                                  </p:stCondLst>
                                  <p:childTnLst>
                                    <p:set>
                                      <p:cBhvr>
                                        <p:cTn id="42" dur="1" fill="hold">
                                          <p:stCondLst>
                                            <p:cond delay="0"/>
                                          </p:stCondLst>
                                        </p:cTn>
                                        <p:tgtEl>
                                          <p:spTgt spid="33"/>
                                        </p:tgtEl>
                                        <p:attrNameLst>
                                          <p:attrName>style.visibility</p:attrName>
                                        </p:attrNameLst>
                                      </p:cBhvr>
                                      <p:to>
                                        <p:strVal val="visible"/>
                                      </p:to>
                                    </p:set>
                                    <p:anim calcmode="lin" valueType="num">
                                      <p:cBhvr additive="base">
                                        <p:cTn id="43" dur="500"/>
                                        <p:tgtEl>
                                          <p:spTgt spid="33"/>
                                        </p:tgtEl>
                                        <p:attrNameLst>
                                          <p:attrName>ppt_y</p:attrName>
                                        </p:attrNameLst>
                                      </p:cBhvr>
                                      <p:tavLst>
                                        <p:tav tm="0">
                                          <p:val>
                                            <p:strVal val="#ppt_y+#ppt_h*1.125000"/>
                                          </p:val>
                                        </p:tav>
                                        <p:tav tm="100000">
                                          <p:val>
                                            <p:strVal val="#ppt_y"/>
                                          </p:val>
                                        </p:tav>
                                      </p:tavLst>
                                    </p:anim>
                                    <p:animEffect transition="in" filter="wipe(up)">
                                      <p:cBhvr>
                                        <p:cTn id="44" dur="500"/>
                                        <p:tgtEl>
                                          <p:spTgt spid="33"/>
                                        </p:tgtEl>
                                      </p:cBhvr>
                                    </p:animEffect>
                                  </p:childTnLst>
                                </p:cTn>
                              </p:par>
                            </p:childTnLst>
                          </p:cTn>
                        </p:par>
                      </p:childTnLst>
                    </p:cTn>
                  </p:par>
                  <p:par>
                    <p:cTn id="45" fill="hold">
                      <p:stCondLst>
                        <p:cond delay="indefinite"/>
                      </p:stCondLst>
                      <p:childTnLst>
                        <p:par>
                          <p:cTn id="46" fill="hold">
                            <p:stCondLst>
                              <p:cond delay="0"/>
                            </p:stCondLst>
                            <p:childTnLst>
                              <p:par>
                                <p:cTn id="47" presetID="12" presetClass="entr" presetSubtype="4" fill="hold" nodeType="clickEffect">
                                  <p:stCondLst>
                                    <p:cond delay="0"/>
                                  </p:stCondLst>
                                  <p:childTnLst>
                                    <p:set>
                                      <p:cBhvr>
                                        <p:cTn id="48" dur="1" fill="hold">
                                          <p:stCondLst>
                                            <p:cond delay="0"/>
                                          </p:stCondLst>
                                        </p:cTn>
                                        <p:tgtEl>
                                          <p:spTgt spid="35"/>
                                        </p:tgtEl>
                                        <p:attrNameLst>
                                          <p:attrName>style.visibility</p:attrName>
                                        </p:attrNameLst>
                                      </p:cBhvr>
                                      <p:to>
                                        <p:strVal val="visible"/>
                                      </p:to>
                                    </p:set>
                                    <p:anim calcmode="lin" valueType="num">
                                      <p:cBhvr additive="base">
                                        <p:cTn id="49" dur="500"/>
                                        <p:tgtEl>
                                          <p:spTgt spid="35"/>
                                        </p:tgtEl>
                                        <p:attrNameLst>
                                          <p:attrName>ppt_y</p:attrName>
                                        </p:attrNameLst>
                                      </p:cBhvr>
                                      <p:tavLst>
                                        <p:tav tm="0">
                                          <p:val>
                                            <p:strVal val="#ppt_y+#ppt_h*1.125000"/>
                                          </p:val>
                                        </p:tav>
                                        <p:tav tm="100000">
                                          <p:val>
                                            <p:strVal val="#ppt_y"/>
                                          </p:val>
                                        </p:tav>
                                      </p:tavLst>
                                    </p:anim>
                                    <p:animEffect transition="in" filter="wipe(up)">
                                      <p:cBhvr>
                                        <p:cTn id="50" dur="500"/>
                                        <p:tgtEl>
                                          <p:spTgt spid="35"/>
                                        </p:tgtEl>
                                      </p:cBhvr>
                                    </p:animEffect>
                                  </p:childTnLst>
                                </p:cTn>
                              </p:par>
                            </p:childTnLst>
                          </p:cTn>
                        </p:par>
                      </p:childTnLst>
                    </p:cTn>
                  </p:par>
                  <p:par>
                    <p:cTn id="51" fill="hold">
                      <p:stCondLst>
                        <p:cond delay="indefinite"/>
                      </p:stCondLst>
                      <p:childTnLst>
                        <p:par>
                          <p:cTn id="52" fill="hold">
                            <p:stCondLst>
                              <p:cond delay="0"/>
                            </p:stCondLst>
                            <p:childTnLst>
                              <p:par>
                                <p:cTn id="53" presetID="12" presetClass="entr" presetSubtype="4" fill="hold" nodeType="clickEffect">
                                  <p:stCondLst>
                                    <p:cond delay="0"/>
                                  </p:stCondLst>
                                  <p:childTnLst>
                                    <p:set>
                                      <p:cBhvr>
                                        <p:cTn id="54" dur="1" fill="hold">
                                          <p:stCondLst>
                                            <p:cond delay="0"/>
                                          </p:stCondLst>
                                        </p:cTn>
                                        <p:tgtEl>
                                          <p:spTgt spid="37"/>
                                        </p:tgtEl>
                                        <p:attrNameLst>
                                          <p:attrName>style.visibility</p:attrName>
                                        </p:attrNameLst>
                                      </p:cBhvr>
                                      <p:to>
                                        <p:strVal val="visible"/>
                                      </p:to>
                                    </p:set>
                                    <p:anim calcmode="lin" valueType="num">
                                      <p:cBhvr additive="base">
                                        <p:cTn id="55" dur="500"/>
                                        <p:tgtEl>
                                          <p:spTgt spid="37"/>
                                        </p:tgtEl>
                                        <p:attrNameLst>
                                          <p:attrName>ppt_y</p:attrName>
                                        </p:attrNameLst>
                                      </p:cBhvr>
                                      <p:tavLst>
                                        <p:tav tm="0">
                                          <p:val>
                                            <p:strVal val="#ppt_y+#ppt_h*1.125000"/>
                                          </p:val>
                                        </p:tav>
                                        <p:tav tm="100000">
                                          <p:val>
                                            <p:strVal val="#ppt_y"/>
                                          </p:val>
                                        </p:tav>
                                      </p:tavLst>
                                    </p:anim>
                                    <p:animEffect transition="in" filter="wipe(up)">
                                      <p:cBhvr>
                                        <p:cTn id="56" dur="500"/>
                                        <p:tgtEl>
                                          <p:spTgt spid="37"/>
                                        </p:tgtEl>
                                      </p:cBhvr>
                                    </p:animEffect>
                                  </p:childTnLst>
                                </p:cTn>
                              </p:par>
                            </p:childTnLst>
                          </p:cTn>
                        </p:par>
                      </p:childTnLst>
                    </p:cTn>
                  </p:par>
                  <p:par>
                    <p:cTn id="57" fill="hold">
                      <p:stCondLst>
                        <p:cond delay="indefinite"/>
                      </p:stCondLst>
                      <p:childTnLst>
                        <p:par>
                          <p:cTn id="58" fill="hold">
                            <p:stCondLst>
                              <p:cond delay="0"/>
                            </p:stCondLst>
                            <p:childTnLst>
                              <p:par>
                                <p:cTn id="59" presetID="12" presetClass="entr" presetSubtype="4" fill="hold" nodeType="clickEffect">
                                  <p:stCondLst>
                                    <p:cond delay="0"/>
                                  </p:stCondLst>
                                  <p:childTnLst>
                                    <p:set>
                                      <p:cBhvr>
                                        <p:cTn id="60" dur="1" fill="hold">
                                          <p:stCondLst>
                                            <p:cond delay="0"/>
                                          </p:stCondLst>
                                        </p:cTn>
                                        <p:tgtEl>
                                          <p:spTgt spid="39"/>
                                        </p:tgtEl>
                                        <p:attrNameLst>
                                          <p:attrName>style.visibility</p:attrName>
                                        </p:attrNameLst>
                                      </p:cBhvr>
                                      <p:to>
                                        <p:strVal val="visible"/>
                                      </p:to>
                                    </p:set>
                                    <p:anim calcmode="lin" valueType="num">
                                      <p:cBhvr additive="base">
                                        <p:cTn id="61" dur="500"/>
                                        <p:tgtEl>
                                          <p:spTgt spid="39"/>
                                        </p:tgtEl>
                                        <p:attrNameLst>
                                          <p:attrName>ppt_y</p:attrName>
                                        </p:attrNameLst>
                                      </p:cBhvr>
                                      <p:tavLst>
                                        <p:tav tm="0">
                                          <p:val>
                                            <p:strVal val="#ppt_y+#ppt_h*1.125000"/>
                                          </p:val>
                                        </p:tav>
                                        <p:tav tm="100000">
                                          <p:val>
                                            <p:strVal val="#ppt_y"/>
                                          </p:val>
                                        </p:tav>
                                      </p:tavLst>
                                    </p:anim>
                                    <p:animEffect transition="in" filter="wipe(up)">
                                      <p:cBhvr>
                                        <p:cTn id="62" dur="500"/>
                                        <p:tgtEl>
                                          <p:spTgt spid="39"/>
                                        </p:tgtEl>
                                      </p:cBhvr>
                                    </p:animEffect>
                                  </p:childTnLst>
                                </p:cTn>
                              </p:par>
                            </p:childTnLst>
                          </p:cTn>
                        </p:par>
                      </p:childTnLst>
                    </p:cTn>
                  </p:par>
                  <p:par>
                    <p:cTn id="63" fill="hold">
                      <p:stCondLst>
                        <p:cond delay="indefinite"/>
                      </p:stCondLst>
                      <p:childTnLst>
                        <p:par>
                          <p:cTn id="64" fill="hold">
                            <p:stCondLst>
                              <p:cond delay="0"/>
                            </p:stCondLst>
                            <p:childTnLst>
                              <p:par>
                                <p:cTn id="65" presetID="12" presetClass="entr" presetSubtype="4" fill="hold" nodeType="click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500"/>
                                        <p:tgtEl>
                                          <p:spTgt spid="20"/>
                                        </p:tgtEl>
                                        <p:attrNameLst>
                                          <p:attrName>ppt_y</p:attrName>
                                        </p:attrNameLst>
                                      </p:cBhvr>
                                      <p:tavLst>
                                        <p:tav tm="0">
                                          <p:val>
                                            <p:strVal val="#ppt_y+#ppt_h*1.125000"/>
                                          </p:val>
                                        </p:tav>
                                        <p:tav tm="100000">
                                          <p:val>
                                            <p:strVal val="#ppt_y"/>
                                          </p:val>
                                        </p:tav>
                                      </p:tavLst>
                                    </p:anim>
                                    <p:animEffect transition="in" filter="wipe(up)">
                                      <p:cBhvr>
                                        <p:cTn id="68" dur="500"/>
                                        <p:tgtEl>
                                          <p:spTgt spid="20"/>
                                        </p:tgtEl>
                                      </p:cBhvr>
                                    </p:animEffect>
                                  </p:childTnLst>
                                </p:cTn>
                              </p:par>
                            </p:childTnLst>
                          </p:cTn>
                        </p:par>
                      </p:childTnLst>
                    </p:cTn>
                  </p:par>
                  <p:par>
                    <p:cTn id="69" fill="hold">
                      <p:stCondLst>
                        <p:cond delay="indefinite"/>
                      </p:stCondLst>
                      <p:childTnLst>
                        <p:par>
                          <p:cTn id="70" fill="hold">
                            <p:stCondLst>
                              <p:cond delay="0"/>
                            </p:stCondLst>
                            <p:childTnLst>
                              <p:par>
                                <p:cTn id="71" presetID="12" presetClass="entr" presetSubtype="4" fill="hold" nodeType="clickEffect">
                                  <p:stCondLst>
                                    <p:cond delay="0"/>
                                  </p:stCondLst>
                                  <p:childTnLst>
                                    <p:set>
                                      <p:cBhvr>
                                        <p:cTn id="72" dur="1" fill="hold">
                                          <p:stCondLst>
                                            <p:cond delay="0"/>
                                          </p:stCondLst>
                                        </p:cTn>
                                        <p:tgtEl>
                                          <p:spTgt spid="23"/>
                                        </p:tgtEl>
                                        <p:attrNameLst>
                                          <p:attrName>style.visibility</p:attrName>
                                        </p:attrNameLst>
                                      </p:cBhvr>
                                      <p:to>
                                        <p:strVal val="visible"/>
                                      </p:to>
                                    </p:set>
                                    <p:anim calcmode="lin" valueType="num">
                                      <p:cBhvr additive="base">
                                        <p:cTn id="73" dur="500"/>
                                        <p:tgtEl>
                                          <p:spTgt spid="23"/>
                                        </p:tgtEl>
                                        <p:attrNameLst>
                                          <p:attrName>ppt_y</p:attrName>
                                        </p:attrNameLst>
                                      </p:cBhvr>
                                      <p:tavLst>
                                        <p:tav tm="0">
                                          <p:val>
                                            <p:strVal val="#ppt_y+#ppt_h*1.125000"/>
                                          </p:val>
                                        </p:tav>
                                        <p:tav tm="100000">
                                          <p:val>
                                            <p:strVal val="#ppt_y"/>
                                          </p:val>
                                        </p:tav>
                                      </p:tavLst>
                                    </p:anim>
                                    <p:animEffect transition="in" filter="wipe(up)">
                                      <p:cBhvr>
                                        <p:cTn id="74" dur="500"/>
                                        <p:tgtEl>
                                          <p:spTgt spid="23"/>
                                        </p:tgtEl>
                                      </p:cBhvr>
                                    </p:animEffect>
                                  </p:childTnLst>
                                </p:cTn>
                              </p:par>
                            </p:childTnLst>
                          </p:cTn>
                        </p:par>
                      </p:childTnLst>
                    </p:cTn>
                  </p:par>
                  <p:par>
                    <p:cTn id="75" fill="hold">
                      <p:stCondLst>
                        <p:cond delay="indefinite"/>
                      </p:stCondLst>
                      <p:childTnLst>
                        <p:par>
                          <p:cTn id="76" fill="hold">
                            <p:stCondLst>
                              <p:cond delay="0"/>
                            </p:stCondLst>
                            <p:childTnLst>
                              <p:par>
                                <p:cTn id="77" presetID="12" presetClass="entr" presetSubtype="4" fill="hold" nodeType="clickEffect">
                                  <p:stCondLst>
                                    <p:cond delay="0"/>
                                  </p:stCondLst>
                                  <p:childTnLst>
                                    <p:set>
                                      <p:cBhvr>
                                        <p:cTn id="78" dur="1" fill="hold">
                                          <p:stCondLst>
                                            <p:cond delay="0"/>
                                          </p:stCondLst>
                                        </p:cTn>
                                        <p:tgtEl>
                                          <p:spTgt spid="28"/>
                                        </p:tgtEl>
                                        <p:attrNameLst>
                                          <p:attrName>style.visibility</p:attrName>
                                        </p:attrNameLst>
                                      </p:cBhvr>
                                      <p:to>
                                        <p:strVal val="visible"/>
                                      </p:to>
                                    </p:set>
                                    <p:anim calcmode="lin" valueType="num">
                                      <p:cBhvr additive="base">
                                        <p:cTn id="79" dur="500"/>
                                        <p:tgtEl>
                                          <p:spTgt spid="28"/>
                                        </p:tgtEl>
                                        <p:attrNameLst>
                                          <p:attrName>ppt_y</p:attrName>
                                        </p:attrNameLst>
                                      </p:cBhvr>
                                      <p:tavLst>
                                        <p:tav tm="0">
                                          <p:val>
                                            <p:strVal val="#ppt_y+#ppt_h*1.125000"/>
                                          </p:val>
                                        </p:tav>
                                        <p:tav tm="100000">
                                          <p:val>
                                            <p:strVal val="#ppt_y"/>
                                          </p:val>
                                        </p:tav>
                                      </p:tavLst>
                                    </p:anim>
                                    <p:animEffect transition="in" filter="wipe(up)">
                                      <p:cBhvr>
                                        <p:cTn id="80" dur="500"/>
                                        <p:tgtEl>
                                          <p:spTgt spid="28"/>
                                        </p:tgtEl>
                                      </p:cBhvr>
                                    </p:animEffect>
                                  </p:childTnLst>
                                </p:cTn>
                              </p:par>
                            </p:childTnLst>
                          </p:cTn>
                        </p:par>
                      </p:childTnLst>
                    </p:cTn>
                  </p:par>
                  <p:par>
                    <p:cTn id="81" fill="hold">
                      <p:stCondLst>
                        <p:cond delay="indefinite"/>
                      </p:stCondLst>
                      <p:childTnLst>
                        <p:par>
                          <p:cTn id="82" fill="hold">
                            <p:stCondLst>
                              <p:cond delay="0"/>
                            </p:stCondLst>
                            <p:childTnLst>
                              <p:par>
                                <p:cTn id="83" presetID="12" presetClass="entr" presetSubtype="4" fill="hold" nodeType="click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additive="base">
                                        <p:cTn id="85" dur="500"/>
                                        <p:tgtEl>
                                          <p:spTgt spid="32"/>
                                        </p:tgtEl>
                                        <p:attrNameLst>
                                          <p:attrName>ppt_y</p:attrName>
                                        </p:attrNameLst>
                                      </p:cBhvr>
                                      <p:tavLst>
                                        <p:tav tm="0">
                                          <p:val>
                                            <p:strVal val="#ppt_y+#ppt_h*1.125000"/>
                                          </p:val>
                                        </p:tav>
                                        <p:tav tm="100000">
                                          <p:val>
                                            <p:strVal val="#ppt_y"/>
                                          </p:val>
                                        </p:tav>
                                      </p:tavLst>
                                    </p:anim>
                                    <p:animEffect transition="in" filter="wipe(up)">
                                      <p:cBhvr>
                                        <p:cTn id="86" dur="500"/>
                                        <p:tgtEl>
                                          <p:spTgt spid="32"/>
                                        </p:tgtEl>
                                      </p:cBhvr>
                                    </p:animEffect>
                                  </p:childTnLst>
                                </p:cTn>
                              </p:par>
                            </p:childTnLst>
                          </p:cTn>
                        </p:par>
                      </p:childTnLst>
                    </p:cTn>
                  </p:par>
                  <p:par>
                    <p:cTn id="87" fill="hold">
                      <p:stCondLst>
                        <p:cond delay="indefinite"/>
                      </p:stCondLst>
                      <p:childTnLst>
                        <p:par>
                          <p:cTn id="88" fill="hold">
                            <p:stCondLst>
                              <p:cond delay="0"/>
                            </p:stCondLst>
                            <p:childTnLst>
                              <p:par>
                                <p:cTn id="89" presetID="12" presetClass="entr" presetSubtype="4" fill="hold" nodeType="clickEffect">
                                  <p:stCondLst>
                                    <p:cond delay="0"/>
                                  </p:stCondLst>
                                  <p:childTnLst>
                                    <p:set>
                                      <p:cBhvr>
                                        <p:cTn id="90" dur="1" fill="hold">
                                          <p:stCondLst>
                                            <p:cond delay="0"/>
                                          </p:stCondLst>
                                        </p:cTn>
                                        <p:tgtEl>
                                          <p:spTgt spid="36"/>
                                        </p:tgtEl>
                                        <p:attrNameLst>
                                          <p:attrName>style.visibility</p:attrName>
                                        </p:attrNameLst>
                                      </p:cBhvr>
                                      <p:to>
                                        <p:strVal val="visible"/>
                                      </p:to>
                                    </p:set>
                                    <p:anim calcmode="lin" valueType="num">
                                      <p:cBhvr additive="base">
                                        <p:cTn id="91" dur="500"/>
                                        <p:tgtEl>
                                          <p:spTgt spid="36"/>
                                        </p:tgtEl>
                                        <p:attrNameLst>
                                          <p:attrName>ppt_y</p:attrName>
                                        </p:attrNameLst>
                                      </p:cBhvr>
                                      <p:tavLst>
                                        <p:tav tm="0">
                                          <p:val>
                                            <p:strVal val="#ppt_y+#ppt_h*1.125000"/>
                                          </p:val>
                                        </p:tav>
                                        <p:tav tm="100000">
                                          <p:val>
                                            <p:strVal val="#ppt_y"/>
                                          </p:val>
                                        </p:tav>
                                      </p:tavLst>
                                    </p:anim>
                                    <p:animEffect transition="in" filter="wipe(up)">
                                      <p:cBhvr>
                                        <p:cTn id="92" dur="500"/>
                                        <p:tgtEl>
                                          <p:spTgt spid="36"/>
                                        </p:tgtEl>
                                      </p:cBhvr>
                                    </p:animEffect>
                                  </p:childTnLst>
                                </p:cTn>
                              </p:par>
                            </p:childTnLst>
                          </p:cTn>
                        </p:par>
                      </p:childTnLst>
                    </p:cTn>
                  </p:par>
                  <p:par>
                    <p:cTn id="93" fill="hold">
                      <p:stCondLst>
                        <p:cond delay="indefinite"/>
                      </p:stCondLst>
                      <p:childTnLst>
                        <p:par>
                          <p:cTn id="94" fill="hold">
                            <p:stCondLst>
                              <p:cond delay="0"/>
                            </p:stCondLst>
                            <p:childTnLst>
                              <p:par>
                                <p:cTn id="95" presetID="12" presetClass="entr" presetSubtype="4" fill="hold" nodeType="clickEffect">
                                  <p:stCondLst>
                                    <p:cond delay="0"/>
                                  </p:stCondLst>
                                  <p:childTnLst>
                                    <p:set>
                                      <p:cBhvr>
                                        <p:cTn id="96" dur="1" fill="hold">
                                          <p:stCondLst>
                                            <p:cond delay="0"/>
                                          </p:stCondLst>
                                        </p:cTn>
                                        <p:tgtEl>
                                          <p:spTgt spid="40"/>
                                        </p:tgtEl>
                                        <p:attrNameLst>
                                          <p:attrName>style.visibility</p:attrName>
                                        </p:attrNameLst>
                                      </p:cBhvr>
                                      <p:to>
                                        <p:strVal val="visible"/>
                                      </p:to>
                                    </p:set>
                                    <p:anim calcmode="lin" valueType="num">
                                      <p:cBhvr additive="base">
                                        <p:cTn id="97" dur="500"/>
                                        <p:tgtEl>
                                          <p:spTgt spid="40"/>
                                        </p:tgtEl>
                                        <p:attrNameLst>
                                          <p:attrName>ppt_y</p:attrName>
                                        </p:attrNameLst>
                                      </p:cBhvr>
                                      <p:tavLst>
                                        <p:tav tm="0">
                                          <p:val>
                                            <p:strVal val="#ppt_y+#ppt_h*1.125000"/>
                                          </p:val>
                                        </p:tav>
                                        <p:tav tm="100000">
                                          <p:val>
                                            <p:strVal val="#ppt_y"/>
                                          </p:val>
                                        </p:tav>
                                      </p:tavLst>
                                    </p:anim>
                                    <p:animEffect transition="in" filter="wipe(up)">
                                      <p:cBhvr>
                                        <p:cTn id="98" dur="500"/>
                                        <p:tgtEl>
                                          <p:spTgt spid="40"/>
                                        </p:tgtEl>
                                      </p:cBhvr>
                                    </p:animEffect>
                                  </p:childTnLst>
                                </p:cTn>
                              </p:par>
                            </p:childTnLst>
                          </p:cTn>
                        </p:par>
                      </p:childTnLst>
                    </p:cTn>
                  </p:par>
                  <p:par>
                    <p:cTn id="99" fill="hold">
                      <p:stCondLst>
                        <p:cond delay="indefinite"/>
                      </p:stCondLst>
                      <p:childTnLst>
                        <p:par>
                          <p:cTn id="100" fill="hold">
                            <p:stCondLst>
                              <p:cond delay="0"/>
                            </p:stCondLst>
                            <p:childTnLst>
                              <p:par>
                                <p:cTn id="101" presetID="12" presetClass="entr" presetSubtype="4" fill="hold" nodeType="clickEffect">
                                  <p:stCondLst>
                                    <p:cond delay="0"/>
                                  </p:stCondLst>
                                  <p:childTnLst>
                                    <p:set>
                                      <p:cBhvr>
                                        <p:cTn id="102" dur="1" fill="hold">
                                          <p:stCondLst>
                                            <p:cond delay="0"/>
                                          </p:stCondLst>
                                        </p:cTn>
                                        <p:tgtEl>
                                          <p:spTgt spid="42"/>
                                        </p:tgtEl>
                                        <p:attrNameLst>
                                          <p:attrName>style.visibility</p:attrName>
                                        </p:attrNameLst>
                                      </p:cBhvr>
                                      <p:to>
                                        <p:strVal val="visible"/>
                                      </p:to>
                                    </p:set>
                                    <p:anim calcmode="lin" valueType="num">
                                      <p:cBhvr additive="base">
                                        <p:cTn id="103" dur="500"/>
                                        <p:tgtEl>
                                          <p:spTgt spid="42"/>
                                        </p:tgtEl>
                                        <p:attrNameLst>
                                          <p:attrName>ppt_y</p:attrName>
                                        </p:attrNameLst>
                                      </p:cBhvr>
                                      <p:tavLst>
                                        <p:tav tm="0">
                                          <p:val>
                                            <p:strVal val="#ppt_y+#ppt_h*1.125000"/>
                                          </p:val>
                                        </p:tav>
                                        <p:tav tm="100000">
                                          <p:val>
                                            <p:strVal val="#ppt_y"/>
                                          </p:val>
                                        </p:tav>
                                      </p:tavLst>
                                    </p:anim>
                                    <p:animEffect transition="in" filter="wipe(up)">
                                      <p:cBhvr>
                                        <p:cTn id="104" dur="500"/>
                                        <p:tgtEl>
                                          <p:spTgt spid="42"/>
                                        </p:tgtEl>
                                      </p:cBhvr>
                                    </p:animEffect>
                                  </p:childTnLst>
                                </p:cTn>
                              </p:par>
                            </p:childTnLst>
                          </p:cTn>
                        </p:par>
                      </p:childTnLst>
                    </p:cTn>
                  </p:par>
                  <p:par>
                    <p:cTn id="105" fill="hold">
                      <p:stCondLst>
                        <p:cond delay="indefinite"/>
                      </p:stCondLst>
                      <p:childTnLst>
                        <p:par>
                          <p:cTn id="106" fill="hold">
                            <p:stCondLst>
                              <p:cond delay="0"/>
                            </p:stCondLst>
                            <p:childTnLst>
                              <p:par>
                                <p:cTn id="107" presetID="12" presetClass="entr" presetSubtype="4" fill="hold" nodeType="clickEffect">
                                  <p:stCondLst>
                                    <p:cond delay="0"/>
                                  </p:stCondLst>
                                  <p:childTnLst>
                                    <p:set>
                                      <p:cBhvr>
                                        <p:cTn id="108" dur="1" fill="hold">
                                          <p:stCondLst>
                                            <p:cond delay="0"/>
                                          </p:stCondLst>
                                        </p:cTn>
                                        <p:tgtEl>
                                          <p:spTgt spid="44"/>
                                        </p:tgtEl>
                                        <p:attrNameLst>
                                          <p:attrName>style.visibility</p:attrName>
                                        </p:attrNameLst>
                                      </p:cBhvr>
                                      <p:to>
                                        <p:strVal val="visible"/>
                                      </p:to>
                                    </p:set>
                                    <p:anim calcmode="lin" valueType="num">
                                      <p:cBhvr additive="base">
                                        <p:cTn id="109" dur="500"/>
                                        <p:tgtEl>
                                          <p:spTgt spid="44"/>
                                        </p:tgtEl>
                                        <p:attrNameLst>
                                          <p:attrName>ppt_y</p:attrName>
                                        </p:attrNameLst>
                                      </p:cBhvr>
                                      <p:tavLst>
                                        <p:tav tm="0">
                                          <p:val>
                                            <p:strVal val="#ppt_y+#ppt_h*1.125000"/>
                                          </p:val>
                                        </p:tav>
                                        <p:tav tm="100000">
                                          <p:val>
                                            <p:strVal val="#ppt_y"/>
                                          </p:val>
                                        </p:tav>
                                      </p:tavLst>
                                    </p:anim>
                                    <p:animEffect transition="in" filter="wipe(up)">
                                      <p:cBhvr>
                                        <p:cTn id="110" dur="500"/>
                                        <p:tgtEl>
                                          <p:spTgt spid="44"/>
                                        </p:tgtEl>
                                      </p:cBhvr>
                                    </p:animEffect>
                                  </p:childTnLst>
                                </p:cTn>
                              </p:par>
                            </p:childTnLst>
                          </p:cTn>
                        </p:par>
                      </p:childTnLst>
                    </p:cTn>
                  </p:par>
                  <p:par>
                    <p:cTn id="111" fill="hold">
                      <p:stCondLst>
                        <p:cond delay="indefinite"/>
                      </p:stCondLst>
                      <p:childTnLst>
                        <p:par>
                          <p:cTn id="112" fill="hold">
                            <p:stCondLst>
                              <p:cond delay="0"/>
                            </p:stCondLst>
                            <p:childTnLst>
                              <p:par>
                                <p:cTn id="113" presetID="12" presetClass="entr" presetSubtype="4" fill="hold" nodeType="clickEffect">
                                  <p:stCondLst>
                                    <p:cond delay="0"/>
                                  </p:stCondLst>
                                  <p:childTnLst>
                                    <p:set>
                                      <p:cBhvr>
                                        <p:cTn id="114" dur="1" fill="hold">
                                          <p:stCondLst>
                                            <p:cond delay="0"/>
                                          </p:stCondLst>
                                        </p:cTn>
                                        <p:tgtEl>
                                          <p:spTgt spid="46"/>
                                        </p:tgtEl>
                                        <p:attrNameLst>
                                          <p:attrName>style.visibility</p:attrName>
                                        </p:attrNameLst>
                                      </p:cBhvr>
                                      <p:to>
                                        <p:strVal val="visible"/>
                                      </p:to>
                                    </p:set>
                                    <p:anim calcmode="lin" valueType="num">
                                      <p:cBhvr additive="base">
                                        <p:cTn id="115" dur="500"/>
                                        <p:tgtEl>
                                          <p:spTgt spid="46"/>
                                        </p:tgtEl>
                                        <p:attrNameLst>
                                          <p:attrName>ppt_y</p:attrName>
                                        </p:attrNameLst>
                                      </p:cBhvr>
                                      <p:tavLst>
                                        <p:tav tm="0">
                                          <p:val>
                                            <p:strVal val="#ppt_y+#ppt_h*1.125000"/>
                                          </p:val>
                                        </p:tav>
                                        <p:tav tm="100000">
                                          <p:val>
                                            <p:strVal val="#ppt_y"/>
                                          </p:val>
                                        </p:tav>
                                      </p:tavLst>
                                    </p:anim>
                                    <p:animEffect transition="in" filter="wipe(up)">
                                      <p:cBhvr>
                                        <p:cTn id="116" dur="500"/>
                                        <p:tgtEl>
                                          <p:spTgt spid="46"/>
                                        </p:tgtEl>
                                      </p:cBhvr>
                                    </p:animEffect>
                                  </p:childTnLst>
                                </p:cTn>
                              </p:par>
                            </p:childTnLst>
                          </p:cTn>
                        </p:par>
                      </p:childTnLst>
                    </p:cTn>
                  </p:par>
                  <p:par>
                    <p:cTn id="117" fill="hold">
                      <p:stCondLst>
                        <p:cond delay="indefinite"/>
                      </p:stCondLst>
                      <p:childTnLst>
                        <p:par>
                          <p:cTn id="118" fill="hold">
                            <p:stCondLst>
                              <p:cond delay="0"/>
                            </p:stCondLst>
                            <p:childTnLst>
                              <p:par>
                                <p:cTn id="119" presetID="12" presetClass="entr" presetSubtype="4" fill="hold" nodeType="clickEffect">
                                  <p:stCondLst>
                                    <p:cond delay="0"/>
                                  </p:stCondLst>
                                  <p:childTnLst>
                                    <p:set>
                                      <p:cBhvr>
                                        <p:cTn id="120" dur="1" fill="hold">
                                          <p:stCondLst>
                                            <p:cond delay="0"/>
                                          </p:stCondLst>
                                        </p:cTn>
                                        <p:tgtEl>
                                          <p:spTgt spid="48"/>
                                        </p:tgtEl>
                                        <p:attrNameLst>
                                          <p:attrName>style.visibility</p:attrName>
                                        </p:attrNameLst>
                                      </p:cBhvr>
                                      <p:to>
                                        <p:strVal val="visible"/>
                                      </p:to>
                                    </p:set>
                                    <p:anim calcmode="lin" valueType="num">
                                      <p:cBhvr additive="base">
                                        <p:cTn id="121" dur="500"/>
                                        <p:tgtEl>
                                          <p:spTgt spid="48"/>
                                        </p:tgtEl>
                                        <p:attrNameLst>
                                          <p:attrName>ppt_y</p:attrName>
                                        </p:attrNameLst>
                                      </p:cBhvr>
                                      <p:tavLst>
                                        <p:tav tm="0">
                                          <p:val>
                                            <p:strVal val="#ppt_y+#ppt_h*1.125000"/>
                                          </p:val>
                                        </p:tav>
                                        <p:tav tm="100000">
                                          <p:val>
                                            <p:strVal val="#ppt_y"/>
                                          </p:val>
                                        </p:tav>
                                      </p:tavLst>
                                    </p:anim>
                                    <p:animEffect transition="in" filter="wipe(up)">
                                      <p:cBhvr>
                                        <p:cTn id="122"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317"/>
          <p:cNvSpPr/>
          <p:nvPr/>
        </p:nvSpPr>
        <p:spPr>
          <a:xfrm>
            <a:off x="442471" y="374860"/>
            <a:ext cx="10721423" cy="808424"/>
          </a:xfrm>
          <a:prstGeom prst="rect">
            <a:avLst/>
          </a:prstGeom>
          <a:ln w="12700">
            <a:solidFill>
              <a:srgbClr val="4F81BD"/>
            </a:solidFill>
            <a:miter lim="400000"/>
          </a:ln>
        </p:spPr>
        <p:txBody>
          <a:bodyPr wrap="square" lIns="65022" tIns="65023" rIns="65022" bIns="65023">
            <a:spAutoFit/>
          </a:bodyPr>
          <a:lstStyle/>
          <a:p>
            <a:pPr algn="l" defTabSz="650240">
              <a:defRPr sz="1800">
                <a:solidFill>
                  <a:srgbClr val="CC3300"/>
                </a:solidFill>
                <a:latin typeface="Bell MT" panose="02020503060305020303"/>
                <a:ea typeface="Bell MT" panose="02020503060305020303"/>
                <a:cs typeface="Bell MT" panose="02020503060305020303"/>
                <a:sym typeface="Bell MT" panose="02020503060305020303"/>
              </a:defRPr>
            </a:pPr>
            <a:r>
              <a:rPr lang="zh-CN" altLang="en-US" sz="4400" dirty="0" smtClean="0">
                <a:solidFill>
                  <a:srgbClr val="000000"/>
                </a:solidFill>
              </a:rPr>
              <a:t>汉字</a:t>
            </a:r>
            <a:r>
              <a:rPr lang="en-US" altLang="zh-CN" sz="4400" dirty="0" smtClean="0">
                <a:solidFill>
                  <a:schemeClr val="tx1"/>
                </a:solidFill>
                <a:latin typeface="Kaiti SC Regular"/>
                <a:cs typeface="Kaiti SC Regular"/>
              </a:rPr>
              <a:t>(</a:t>
            </a:r>
            <a:r>
              <a:rPr lang="it-IT" altLang="zh-CN" sz="4400" dirty="0" smtClean="0">
                <a:solidFill>
                  <a:schemeClr val="tx1"/>
                </a:solidFill>
                <a:latin typeface="Kaiti SC Regular"/>
                <a:cs typeface="Kaiti SC Regular"/>
              </a:rPr>
              <a:t>hàn </a:t>
            </a:r>
            <a:r>
              <a:rPr lang="it-IT" altLang="zh-CN" sz="4400" dirty="0" err="1">
                <a:solidFill>
                  <a:schemeClr val="tx1"/>
                </a:solidFill>
                <a:latin typeface="Kaiti SC Regular"/>
                <a:cs typeface="Kaiti SC Regular"/>
              </a:rPr>
              <a:t>zì</a:t>
            </a:r>
            <a:r>
              <a:rPr lang="it-IT" altLang="zh-CN" sz="4400" dirty="0">
                <a:solidFill>
                  <a:schemeClr val="tx1"/>
                </a:solidFill>
                <a:latin typeface="Kaiti SC Regular"/>
                <a:cs typeface="Kaiti SC Regular"/>
              </a:rPr>
              <a:t> </a:t>
            </a:r>
            <a:r>
              <a:rPr lang="it-IT" altLang="zh-CN" sz="4400" dirty="0" smtClean="0">
                <a:solidFill>
                  <a:schemeClr val="tx1"/>
                </a:solidFill>
                <a:latin typeface="Kaiti SC Regular"/>
                <a:cs typeface="Kaiti SC Regular"/>
              </a:rPr>
              <a:t>)</a:t>
            </a:r>
            <a:r>
              <a:rPr lang="en-US" altLang="zh-CN" sz="4400" dirty="0">
                <a:solidFill>
                  <a:schemeClr val="tx1"/>
                </a:solidFill>
                <a:latin typeface="Kaiti SC Regular"/>
                <a:cs typeface="Kaiti SC Regular"/>
              </a:rPr>
              <a:t> </a:t>
            </a:r>
            <a:r>
              <a:rPr lang="zh-CN" altLang="zh-CN" sz="4400" dirty="0">
                <a:solidFill>
                  <a:schemeClr val="tx1"/>
                </a:solidFill>
                <a:latin typeface="Kaiti SC Regular"/>
                <a:cs typeface="Kaiti SC Regular"/>
              </a:rPr>
              <a:t>——</a:t>
            </a:r>
            <a:r>
              <a:rPr lang="en-US" altLang="zh-CN" sz="4400" dirty="0" smtClean="0">
                <a:solidFill>
                  <a:schemeClr val="tx1"/>
                </a:solidFill>
                <a:latin typeface="Kaiti SC Regular"/>
                <a:cs typeface="Kaiti SC Regular"/>
              </a:rPr>
              <a:t> </a:t>
            </a:r>
            <a:r>
              <a:rPr lang="en-US" altLang="zh-CN" sz="4400" dirty="0">
                <a:solidFill>
                  <a:schemeClr val="tx1"/>
                </a:solidFill>
                <a:latin typeface="Kaiti SC Regular"/>
                <a:cs typeface="Kaiti SC Regular"/>
              </a:rPr>
              <a:t> </a:t>
            </a:r>
            <a:r>
              <a:rPr lang="zh-CN" altLang="en-US" sz="4400" dirty="0" smtClean="0">
                <a:solidFill>
                  <a:schemeClr val="tx1"/>
                </a:solidFill>
                <a:latin typeface="Kaiti SC Regular"/>
                <a:cs typeface="Kaiti SC Regular"/>
              </a:rPr>
              <a:t>象形字</a:t>
            </a:r>
            <a:r>
              <a:rPr lang="en-US" altLang="zh-CN" sz="2800" dirty="0" smtClean="0">
                <a:solidFill>
                  <a:srgbClr val="008000"/>
                </a:solidFill>
              </a:rPr>
              <a:t>Pictographic characters</a:t>
            </a:r>
            <a:endParaRPr lang="en-US" altLang="zh-CN" sz="2800" dirty="0">
              <a:solidFill>
                <a:srgbClr val="008000"/>
              </a:solidFill>
            </a:endParaRPr>
          </a:p>
        </p:txBody>
      </p:sp>
      <p:sp>
        <p:nvSpPr>
          <p:cNvPr id="17" name="文本框 16"/>
          <p:cNvSpPr txBox="1"/>
          <p:nvPr/>
        </p:nvSpPr>
        <p:spPr>
          <a:xfrm>
            <a:off x="691242" y="2674588"/>
            <a:ext cx="11003364" cy="173380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just" defTabSz="584200" rtl="0" fontAlgn="auto" latinLnBrk="0" hangingPunct="0">
              <a:lnSpc>
                <a:spcPct val="150000"/>
              </a:lnSpc>
              <a:spcBef>
                <a:spcPts val="0"/>
              </a:spcBef>
              <a:spcAft>
                <a:spcPts val="0"/>
              </a:spcAft>
              <a:buClrTx/>
              <a:buSzTx/>
              <a:buFontTx/>
              <a:buNone/>
            </a:pPr>
            <a:r>
              <a:rPr kumimoji="0" lang="en-US" altLang="zh-CN" sz="2400" b="1" i="0" u="none" strike="noStrike" cap="none" spc="0" normalizeH="0" baseline="0" dirty="0" smtClean="0">
                <a:ln>
                  <a:noFill/>
                </a:ln>
                <a:solidFill>
                  <a:srgbClr val="000000"/>
                </a:solidFill>
                <a:effectLst/>
                <a:uFillTx/>
                <a:latin typeface="Helvetica Neue" panose="02000503000000020004"/>
                <a:ea typeface="Helvetica Neue" panose="02000503000000020004"/>
                <a:cs typeface="Helvetica Neue" panose="02000503000000020004"/>
                <a:sym typeface="Helvetica Neue" panose="02000503000000020004"/>
              </a:rPr>
              <a:t>Chinese characters have</a:t>
            </a:r>
            <a:r>
              <a:rPr kumimoji="0" lang="en-US" altLang="zh-CN" sz="2400" b="1" i="0" u="none" strike="noStrike" cap="none" spc="0" normalizeH="0" dirty="0" smtClean="0">
                <a:ln>
                  <a:noFill/>
                </a:ln>
                <a:solidFill>
                  <a:srgbClr val="000000"/>
                </a:solidFill>
                <a:effectLst/>
                <a:uFillTx/>
                <a:latin typeface="Helvetica Neue" panose="02000503000000020004"/>
                <a:ea typeface="Helvetica Neue" panose="02000503000000020004"/>
                <a:cs typeface="Helvetica Neue" panose="02000503000000020004"/>
                <a:sym typeface="Helvetica Neue" panose="02000503000000020004"/>
              </a:rPr>
              <a:t> had a history of more than 3000 years. Ancient Chinese characters were pictographic, </a:t>
            </a:r>
            <a:r>
              <a:rPr kumimoji="0" lang="en-US" altLang="zh-CN" sz="2400" b="1" i="0" u="none" strike="noStrike" cap="none" spc="0" normalizeH="0" dirty="0" smtClean="0">
                <a:ln>
                  <a:noFill/>
                </a:ln>
                <a:solidFill>
                  <a:srgbClr val="3366FF"/>
                </a:solidFill>
                <a:effectLst/>
                <a:uFillTx/>
                <a:latin typeface="Helvetica Neue" panose="02000503000000020004"/>
                <a:ea typeface="Helvetica Neue" panose="02000503000000020004"/>
                <a:cs typeface="Helvetica Neue" panose="02000503000000020004"/>
                <a:sym typeface="Helvetica Neue" panose="02000503000000020004"/>
              </a:rPr>
              <a:t>outlining the rough shape of things with simple line.</a:t>
            </a:r>
            <a:endParaRPr kumimoji="0" lang="zh-CN" altLang="en-US" sz="2400" b="1" i="0" u="none" strike="noStrike" cap="none" spc="0" normalizeH="0" baseline="0" dirty="0">
              <a:ln>
                <a:noFill/>
              </a:ln>
              <a:solidFill>
                <a:srgbClr val="3366FF"/>
              </a:solidFill>
              <a:effectLst/>
              <a:uFillTx/>
              <a:latin typeface="Helvetica Neue" panose="02000503000000020004"/>
              <a:ea typeface="Helvetica Neue" panose="02000503000000020004"/>
              <a:cs typeface="Helvetica Neue" panose="02000503000000020004"/>
              <a:sym typeface="Helvetica Neue" panose="02000503000000020004"/>
            </a:endParaRPr>
          </a:p>
        </p:txBody>
      </p:sp>
      <p:sp>
        <p:nvSpPr>
          <p:cNvPr id="20" name="文本占位符 2"/>
          <p:cNvSpPr txBox="1"/>
          <p:nvPr/>
        </p:nvSpPr>
        <p:spPr>
          <a:xfrm>
            <a:off x="442470" y="5152836"/>
            <a:ext cx="11839709" cy="1254799"/>
          </a:xfrm>
          <a:prstGeom prst="rect">
            <a:avLst/>
          </a:prstGeom>
          <a:ln w="12700">
            <a:miter lim="400000"/>
          </a:ln>
        </p:spPr>
        <p:txBody>
          <a:bodyPr lIns="50800" tIns="50800" rIns="50800" bIns="50800" anchor="ctr">
            <a:normAutofit/>
          </a:bodyPr>
          <a:lstStyle>
            <a:lvl1pPr marL="4445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1pPr>
            <a:lvl2pPr marL="8890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2pPr>
            <a:lvl3pPr marL="13335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3pPr>
            <a:lvl4pPr marL="17780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4pPr>
            <a:lvl5pPr marL="22225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5pPr>
            <a:lvl6pPr marL="26670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6pPr>
            <a:lvl7pPr marL="31115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7pPr>
            <a:lvl8pPr marL="35560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8pPr>
            <a:lvl9pPr marL="40005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9pPr>
          </a:lstStyle>
          <a:p>
            <a:r>
              <a:rPr kumimoji="1" lang="en-US" altLang="zh-CN" sz="3600" b="1" dirty="0" smtClean="0">
                <a:latin typeface="Arial" panose="020B0604020202090204"/>
                <a:cs typeface="Arial" panose="020B0604020202090204"/>
              </a:rPr>
              <a:t>What’s the differences between the pictographic characters and their modern version?</a:t>
            </a:r>
          </a:p>
        </p:txBody>
      </p:sp>
      <p:sp>
        <p:nvSpPr>
          <p:cNvPr id="21" name="文本框 20"/>
          <p:cNvSpPr txBox="1"/>
          <p:nvPr/>
        </p:nvSpPr>
        <p:spPr>
          <a:xfrm>
            <a:off x="538907" y="6362315"/>
            <a:ext cx="11155699" cy="200567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just" defTabSz="584200" rtl="0" fontAlgn="auto" latinLnBrk="0" hangingPunct="0">
              <a:lnSpc>
                <a:spcPct val="150000"/>
              </a:lnSpc>
              <a:spcBef>
                <a:spcPts val="0"/>
              </a:spcBef>
              <a:spcAft>
                <a:spcPts val="0"/>
              </a:spcAft>
              <a:buClrTx/>
              <a:buSzTx/>
              <a:buFontTx/>
              <a:buNone/>
            </a:pPr>
            <a:r>
              <a:rPr lang="zh-CN" altLang="zh-CN" sz="2800" dirty="0"/>
              <a:t>——</a:t>
            </a:r>
            <a:r>
              <a:rPr lang="en-US" altLang="zh-CN" sz="2800" dirty="0" smtClean="0"/>
              <a:t>The characters are no longer imitations of the things they </a:t>
            </a:r>
          </a:p>
          <a:p>
            <a:pPr marL="0" marR="0" indent="0" algn="just" defTabSz="584200" rtl="0" fontAlgn="auto" latinLnBrk="0" hangingPunct="0">
              <a:lnSpc>
                <a:spcPct val="150000"/>
              </a:lnSpc>
              <a:spcBef>
                <a:spcPts val="0"/>
              </a:spcBef>
              <a:spcAft>
                <a:spcPts val="0"/>
              </a:spcAft>
              <a:buClrTx/>
              <a:buSzTx/>
              <a:buFontTx/>
              <a:buNone/>
            </a:pPr>
            <a:r>
              <a:rPr lang="en-US" altLang="zh-CN" sz="2800" dirty="0"/>
              <a:t> </a:t>
            </a:r>
            <a:r>
              <a:rPr lang="en-US" altLang="zh-CN" sz="2800" dirty="0" smtClean="0"/>
              <a:t>       refer to,</a:t>
            </a:r>
            <a:r>
              <a:rPr lang="en-US" altLang="zh-CN" sz="2800" dirty="0"/>
              <a:t> </a:t>
            </a:r>
            <a:r>
              <a:rPr lang="en-US" altLang="zh-CN" sz="2800" dirty="0" smtClean="0"/>
              <a:t>but in square forms</a:t>
            </a:r>
            <a:r>
              <a:rPr kumimoji="0" lang="en-US" altLang="zh-CN" sz="2800" b="1" i="0" u="none" strike="noStrike" cap="none" spc="0" normalizeH="0" dirty="0" smtClean="0">
                <a:ln>
                  <a:noFill/>
                </a:ln>
                <a:solidFill>
                  <a:srgbClr val="000000"/>
                </a:solidFill>
                <a:effectLst/>
                <a:uFillTx/>
                <a:sym typeface="Helvetica Neue" panose="02000503000000020004"/>
              </a:rPr>
              <a:t>.</a:t>
            </a:r>
          </a:p>
          <a:p>
            <a:pPr marL="0" marR="0" indent="0" algn="just" defTabSz="584200" rtl="0" fontAlgn="auto" latinLnBrk="0" hangingPunct="0">
              <a:lnSpc>
                <a:spcPct val="150000"/>
              </a:lnSpc>
              <a:spcBef>
                <a:spcPts val="0"/>
              </a:spcBef>
              <a:spcAft>
                <a:spcPts val="0"/>
              </a:spcAft>
              <a:buClrTx/>
              <a:buSzTx/>
              <a:buFontTx/>
              <a:buNone/>
            </a:pPr>
            <a:r>
              <a:rPr lang="zh-CN" altLang="zh-CN" sz="2800" dirty="0"/>
              <a:t>——</a:t>
            </a:r>
            <a:r>
              <a:rPr lang="en-US" altLang="zh-CN" sz="2800" baseline="0" dirty="0" smtClean="0"/>
              <a:t>The</a:t>
            </a:r>
            <a:r>
              <a:rPr lang="en-US" altLang="zh-CN" sz="2800" dirty="0" smtClean="0"/>
              <a:t> soft lines have turned into solid strokes.</a:t>
            </a:r>
            <a:endParaRPr kumimoji="0" lang="zh-CN" altLang="en-US" sz="2800" b="1" i="0" u="none" strike="noStrike" cap="none" spc="0" normalizeH="0" baseline="0" dirty="0">
              <a:ln>
                <a:noFill/>
              </a:ln>
              <a:solidFill>
                <a:srgbClr val="000000"/>
              </a:solidFill>
              <a:effectLst/>
              <a:uFillTx/>
              <a:sym typeface="Helvetica Neue" panose="02000503000000020004"/>
            </a:endParaRPr>
          </a:p>
        </p:txBody>
      </p:sp>
      <p:sp>
        <p:nvSpPr>
          <p:cNvPr id="8" name="矩形 7"/>
          <p:cNvSpPr/>
          <p:nvPr/>
        </p:nvSpPr>
        <p:spPr>
          <a:xfrm>
            <a:off x="442471" y="1642061"/>
            <a:ext cx="12718666" cy="646331"/>
          </a:xfrm>
          <a:prstGeom prst="rect">
            <a:avLst/>
          </a:prstGeom>
        </p:spPr>
        <p:txBody>
          <a:bodyPr wrap="square">
            <a:spAutoFit/>
          </a:bodyPr>
          <a:lstStyle/>
          <a:p>
            <a:pPr marL="571500" indent="-571500" algn="l">
              <a:buFont typeface="Arial" panose="020B0604020202090204"/>
              <a:buChar char="•"/>
            </a:pPr>
            <a:r>
              <a:rPr kumimoji="1" lang="en-US" altLang="zh-CN" sz="3600" dirty="0">
                <a:latin typeface="Arial" panose="020B0604020202090204"/>
                <a:cs typeface="Arial" panose="020B0604020202090204"/>
              </a:rPr>
              <a:t>How do Chinese ancients create Chinese characters?</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 calcmode="lin" valueType="num">
                                      <p:cBhvr additive="base">
                                        <p:cTn id="7" dur="500"/>
                                        <p:tgtEl>
                                          <p:spTgt spid="17">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17">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500"/>
                                        <p:tgtEl>
                                          <p:spTgt spid="20"/>
                                        </p:tgtEl>
                                        <p:attrNameLst>
                                          <p:attrName>ppt_y</p:attrName>
                                        </p:attrNameLst>
                                      </p:cBhvr>
                                      <p:tavLst>
                                        <p:tav tm="0">
                                          <p:val>
                                            <p:strVal val="#ppt_y+#ppt_h*1.125000"/>
                                          </p:val>
                                        </p:tav>
                                        <p:tav tm="100000">
                                          <p:val>
                                            <p:strVal val="#ppt_y"/>
                                          </p:val>
                                        </p:tav>
                                      </p:tavLst>
                                    </p:anim>
                                    <p:animEffect transition="in" filter="wipe(up)">
                                      <p:cBhvr>
                                        <p:cTn id="14" dur="500"/>
                                        <p:tgtEl>
                                          <p:spTgt spid="20"/>
                                        </p:tgtEl>
                                      </p:cBhvr>
                                    </p:animEffect>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nodeType="clickEffect">
                                  <p:stCondLst>
                                    <p:cond delay="0"/>
                                  </p:stCondLst>
                                  <p:childTnLst>
                                    <p:set>
                                      <p:cBhvr>
                                        <p:cTn id="18" dur="1" fill="hold">
                                          <p:stCondLst>
                                            <p:cond delay="0"/>
                                          </p:stCondLst>
                                        </p:cTn>
                                        <p:tgtEl>
                                          <p:spTgt spid="21">
                                            <p:txEl>
                                              <p:pRg st="0" end="0"/>
                                            </p:txEl>
                                          </p:spTgt>
                                        </p:tgtEl>
                                        <p:attrNameLst>
                                          <p:attrName>style.visibility</p:attrName>
                                        </p:attrNameLst>
                                      </p:cBhvr>
                                      <p:to>
                                        <p:strVal val="visible"/>
                                      </p:to>
                                    </p:set>
                                    <p:animEffect transition="in" filter="blinds(horizontal)">
                                      <p:cBhvr>
                                        <p:cTn id="19" dur="500"/>
                                        <p:tgtEl>
                                          <p:spTgt spid="21">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nodeType="clickEffect">
                                  <p:stCondLst>
                                    <p:cond delay="0"/>
                                  </p:stCondLst>
                                  <p:childTnLst>
                                    <p:set>
                                      <p:cBhvr>
                                        <p:cTn id="23" dur="1" fill="hold">
                                          <p:stCondLst>
                                            <p:cond delay="0"/>
                                          </p:stCondLst>
                                        </p:cTn>
                                        <p:tgtEl>
                                          <p:spTgt spid="21">
                                            <p:txEl>
                                              <p:pRg st="1" end="1"/>
                                            </p:txEl>
                                          </p:spTgt>
                                        </p:tgtEl>
                                        <p:attrNameLst>
                                          <p:attrName>style.visibility</p:attrName>
                                        </p:attrNameLst>
                                      </p:cBhvr>
                                      <p:to>
                                        <p:strVal val="visible"/>
                                      </p:to>
                                    </p:set>
                                    <p:animEffect transition="in" filter="blinds(horizontal)">
                                      <p:cBhvr>
                                        <p:cTn id="24" dur="500"/>
                                        <p:tgtEl>
                                          <p:spTgt spid="21">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nodeType="clickEffect">
                                  <p:stCondLst>
                                    <p:cond delay="0"/>
                                  </p:stCondLst>
                                  <p:childTnLst>
                                    <p:set>
                                      <p:cBhvr>
                                        <p:cTn id="28" dur="1" fill="hold">
                                          <p:stCondLst>
                                            <p:cond delay="0"/>
                                          </p:stCondLst>
                                        </p:cTn>
                                        <p:tgtEl>
                                          <p:spTgt spid="21">
                                            <p:txEl>
                                              <p:pRg st="2" end="2"/>
                                            </p:txEl>
                                          </p:spTgt>
                                        </p:tgtEl>
                                        <p:attrNameLst>
                                          <p:attrName>style.visibility</p:attrName>
                                        </p:attrNameLst>
                                      </p:cBhvr>
                                      <p:to>
                                        <p:strVal val="visible"/>
                                      </p:to>
                                    </p:set>
                                    <p:animEffect transition="in" filter="blinds(horizontal)">
                                      <p:cBhvr>
                                        <p:cTn id="29" dur="500"/>
                                        <p:tgtEl>
                                          <p:spTgt spid="2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317"/>
          <p:cNvSpPr/>
          <p:nvPr/>
        </p:nvSpPr>
        <p:spPr>
          <a:xfrm>
            <a:off x="442471" y="374860"/>
            <a:ext cx="10721423" cy="808424"/>
          </a:xfrm>
          <a:prstGeom prst="rect">
            <a:avLst/>
          </a:prstGeom>
          <a:ln w="12700">
            <a:solidFill>
              <a:srgbClr val="4F81BD"/>
            </a:solidFill>
            <a:miter lim="400000"/>
          </a:ln>
        </p:spPr>
        <p:txBody>
          <a:bodyPr wrap="square" lIns="65022" tIns="65023" rIns="65022" bIns="65023">
            <a:spAutoFit/>
          </a:bodyPr>
          <a:lstStyle/>
          <a:p>
            <a:pPr algn="l" defTabSz="650240">
              <a:defRPr sz="1800">
                <a:solidFill>
                  <a:srgbClr val="CC3300"/>
                </a:solidFill>
                <a:latin typeface="Bell MT" panose="02020503060305020303"/>
                <a:ea typeface="Bell MT" panose="02020503060305020303"/>
                <a:cs typeface="Bell MT" panose="02020503060305020303"/>
                <a:sym typeface="Bell MT" panose="02020503060305020303"/>
              </a:defRPr>
            </a:pPr>
            <a:r>
              <a:rPr lang="zh-CN" altLang="en-US" sz="4400" dirty="0" smtClean="0">
                <a:solidFill>
                  <a:srgbClr val="000000"/>
                </a:solidFill>
              </a:rPr>
              <a:t>汉字</a:t>
            </a:r>
            <a:r>
              <a:rPr lang="en-US" altLang="zh-CN" sz="4400" dirty="0" smtClean="0">
                <a:solidFill>
                  <a:schemeClr val="tx1"/>
                </a:solidFill>
                <a:latin typeface="Kaiti SC Regular"/>
                <a:cs typeface="Kaiti SC Regular"/>
              </a:rPr>
              <a:t>(</a:t>
            </a:r>
            <a:r>
              <a:rPr lang="it-IT" altLang="zh-CN" sz="4400" dirty="0" smtClean="0">
                <a:solidFill>
                  <a:schemeClr val="tx1"/>
                </a:solidFill>
                <a:latin typeface="Kaiti SC Regular"/>
                <a:cs typeface="Kaiti SC Regular"/>
              </a:rPr>
              <a:t>hàn </a:t>
            </a:r>
            <a:r>
              <a:rPr lang="it-IT" altLang="zh-CN" sz="4400" dirty="0" err="1">
                <a:solidFill>
                  <a:schemeClr val="tx1"/>
                </a:solidFill>
                <a:latin typeface="Kaiti SC Regular"/>
                <a:cs typeface="Kaiti SC Regular"/>
              </a:rPr>
              <a:t>zì</a:t>
            </a:r>
            <a:r>
              <a:rPr lang="it-IT" altLang="zh-CN" sz="4400" dirty="0">
                <a:solidFill>
                  <a:schemeClr val="tx1"/>
                </a:solidFill>
                <a:latin typeface="Kaiti SC Regular"/>
                <a:cs typeface="Kaiti SC Regular"/>
              </a:rPr>
              <a:t> </a:t>
            </a:r>
            <a:r>
              <a:rPr lang="it-IT" altLang="zh-CN" sz="4400" dirty="0" smtClean="0">
                <a:solidFill>
                  <a:schemeClr val="tx1"/>
                </a:solidFill>
                <a:latin typeface="Kaiti SC Regular"/>
                <a:cs typeface="Kaiti SC Regular"/>
              </a:rPr>
              <a:t>)</a:t>
            </a:r>
            <a:r>
              <a:rPr lang="en-US" altLang="zh-CN" sz="4400" dirty="0">
                <a:solidFill>
                  <a:schemeClr val="tx1"/>
                </a:solidFill>
                <a:latin typeface="Kaiti SC Regular"/>
                <a:cs typeface="Kaiti SC Regular"/>
              </a:rPr>
              <a:t> </a:t>
            </a:r>
            <a:r>
              <a:rPr lang="zh-CN" altLang="zh-CN" sz="4400" dirty="0">
                <a:solidFill>
                  <a:schemeClr val="tx1"/>
                </a:solidFill>
                <a:latin typeface="Kaiti SC Regular"/>
                <a:cs typeface="Kaiti SC Regular"/>
              </a:rPr>
              <a:t>——</a:t>
            </a:r>
            <a:r>
              <a:rPr lang="en-US" altLang="zh-CN" sz="4400" dirty="0" smtClean="0">
                <a:solidFill>
                  <a:schemeClr val="tx1"/>
                </a:solidFill>
                <a:latin typeface="Kaiti SC Regular"/>
                <a:cs typeface="Kaiti SC Regular"/>
              </a:rPr>
              <a:t> </a:t>
            </a:r>
            <a:r>
              <a:rPr lang="en-US" altLang="zh-CN" sz="4400" dirty="0">
                <a:solidFill>
                  <a:schemeClr val="tx1"/>
                </a:solidFill>
                <a:latin typeface="Kaiti SC Regular"/>
                <a:cs typeface="Kaiti SC Regular"/>
              </a:rPr>
              <a:t> </a:t>
            </a:r>
            <a:r>
              <a:rPr lang="zh-CN" altLang="en-US" sz="4400" dirty="0" smtClean="0">
                <a:solidFill>
                  <a:schemeClr val="tx1"/>
                </a:solidFill>
                <a:latin typeface="Kaiti SC Regular"/>
                <a:cs typeface="Kaiti SC Regular"/>
              </a:rPr>
              <a:t>指事字</a:t>
            </a:r>
            <a:r>
              <a:rPr lang="en-US" altLang="zh-CN" sz="2800" dirty="0">
                <a:solidFill>
                  <a:srgbClr val="008000"/>
                </a:solidFill>
                <a:latin typeface="Bell MT" panose="02020503060305020303"/>
                <a:cs typeface="Bell MT" panose="02020503060305020303"/>
              </a:rPr>
              <a:t> </a:t>
            </a:r>
            <a:r>
              <a:rPr lang="en-US" altLang="zh-CN" sz="2800" dirty="0" smtClean="0">
                <a:solidFill>
                  <a:srgbClr val="008000"/>
                </a:solidFill>
              </a:rPr>
              <a:t>Indicative characters</a:t>
            </a:r>
            <a:endParaRPr lang="en-US" altLang="zh-CN" sz="2800" dirty="0">
              <a:solidFill>
                <a:srgbClr val="008000"/>
              </a:solidFill>
            </a:endParaRPr>
          </a:p>
        </p:txBody>
      </p:sp>
      <p:sp>
        <p:nvSpPr>
          <p:cNvPr id="17" name="文本框 16"/>
          <p:cNvSpPr txBox="1"/>
          <p:nvPr/>
        </p:nvSpPr>
        <p:spPr>
          <a:xfrm>
            <a:off x="442469" y="1618109"/>
            <a:ext cx="12067158" cy="173380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just" defTabSz="584200" rtl="0" fontAlgn="auto" latinLnBrk="0" hangingPunct="0">
              <a:lnSpc>
                <a:spcPct val="150000"/>
              </a:lnSpc>
              <a:spcBef>
                <a:spcPts val="0"/>
              </a:spcBef>
              <a:spcAft>
                <a:spcPts val="0"/>
              </a:spcAft>
              <a:buClrTx/>
              <a:buSzTx/>
              <a:buFontTx/>
              <a:buNone/>
            </a:pPr>
            <a:r>
              <a:rPr kumimoji="0" lang="en-US" altLang="zh-CN" sz="2400" b="0" i="0" u="none" strike="noStrike" cap="none" spc="0" normalizeH="0" dirty="0" smtClean="0">
                <a:ln>
                  <a:noFill/>
                </a:ln>
                <a:solidFill>
                  <a:srgbClr val="000000"/>
                </a:solidFill>
                <a:effectLst/>
                <a:uFillTx/>
                <a:latin typeface="Arial" panose="020B0604020202090204"/>
                <a:ea typeface="Helvetica Neue" panose="02000503000000020004"/>
                <a:cs typeface="Arial" panose="020B0604020202090204"/>
                <a:sym typeface="Helvetica Neue" panose="02000503000000020004"/>
              </a:rPr>
              <a:t>Many things can hardly be drawn out in pictures, for they may be abstract in meaning or just part of a picture, which cannot be expressed by pictographs.</a:t>
            </a:r>
          </a:p>
          <a:p>
            <a:pPr marL="0" marR="0" indent="0" algn="just" defTabSz="584200" rtl="0" fontAlgn="auto" latinLnBrk="0" hangingPunct="0">
              <a:lnSpc>
                <a:spcPct val="150000"/>
              </a:lnSpc>
              <a:spcBef>
                <a:spcPts val="0"/>
              </a:spcBef>
              <a:spcAft>
                <a:spcPts val="0"/>
              </a:spcAft>
              <a:buClrTx/>
              <a:buSzTx/>
              <a:buFontTx/>
              <a:buNone/>
            </a:pPr>
            <a:r>
              <a:rPr kumimoji="0" lang="en-US" altLang="zh-CN" sz="2400" i="0" u="none" strike="noStrike" cap="none" spc="0" normalizeH="0" dirty="0" smtClean="0">
                <a:ln>
                  <a:noFill/>
                </a:ln>
                <a:solidFill>
                  <a:srgbClr val="000000"/>
                </a:solidFill>
                <a:effectLst/>
                <a:uFillTx/>
                <a:latin typeface="Arial" panose="020B0604020202090204"/>
                <a:ea typeface="Helvetica Neue" panose="02000503000000020004"/>
                <a:cs typeface="Arial" panose="020B0604020202090204"/>
                <a:sym typeface="Helvetica Neue" panose="02000503000000020004"/>
              </a:rPr>
              <a:t>So how could ancient Chinese people do?</a:t>
            </a:r>
          </a:p>
        </p:txBody>
      </p:sp>
      <p:sp>
        <p:nvSpPr>
          <p:cNvPr id="20" name="文本占位符 2"/>
          <p:cNvSpPr txBox="1"/>
          <p:nvPr/>
        </p:nvSpPr>
        <p:spPr>
          <a:xfrm>
            <a:off x="290838" y="3572212"/>
            <a:ext cx="11839709" cy="1254799"/>
          </a:xfrm>
          <a:prstGeom prst="rect">
            <a:avLst/>
          </a:prstGeom>
          <a:ln w="12700">
            <a:miter lim="400000"/>
          </a:ln>
        </p:spPr>
        <p:txBody>
          <a:bodyPr lIns="50800" tIns="50800" rIns="50800" bIns="50800" anchor="ctr">
            <a:normAutofit/>
          </a:bodyPr>
          <a:lstStyle>
            <a:lvl1pPr marL="4445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1pPr>
            <a:lvl2pPr marL="8890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2pPr>
            <a:lvl3pPr marL="13335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3pPr>
            <a:lvl4pPr marL="17780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4pPr>
            <a:lvl5pPr marL="22225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5pPr>
            <a:lvl6pPr marL="26670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6pPr>
            <a:lvl7pPr marL="31115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7pPr>
            <a:lvl8pPr marL="35560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8pPr>
            <a:lvl9pPr marL="40005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9pPr>
          </a:lstStyle>
          <a:p>
            <a:pPr>
              <a:buFont typeface="Symbol" panose="05050102010706020507" charset="2"/>
              <a:buChar char="-"/>
            </a:pPr>
            <a:r>
              <a:rPr kumimoji="1" lang="en-US" altLang="zh-CN" b="1" dirty="0" smtClean="0">
                <a:solidFill>
                  <a:srgbClr val="0000FF"/>
                </a:solidFill>
                <a:latin typeface="Arial" panose="020B0604020202090204"/>
                <a:cs typeface="Arial" panose="020B0604020202090204"/>
              </a:rPr>
              <a:t>They used abstract symbols to indicate the meaning.</a:t>
            </a:r>
          </a:p>
        </p:txBody>
      </p:sp>
      <p:pic>
        <p:nvPicPr>
          <p:cNvPr id="6" name="图片 5" descr="一.bmp"/>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469" y="4694309"/>
            <a:ext cx="2847975" cy="3418833"/>
          </a:xfrm>
          <a:prstGeom prst="rect">
            <a:avLst/>
          </a:prstGeom>
        </p:spPr>
      </p:pic>
      <p:pic>
        <p:nvPicPr>
          <p:cNvPr id="7" name="图片 6" descr="二.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19007" y="5484456"/>
            <a:ext cx="2706938" cy="1383893"/>
          </a:xfrm>
          <a:prstGeom prst="rect">
            <a:avLst/>
          </a:prstGeom>
        </p:spPr>
      </p:pic>
      <p:pic>
        <p:nvPicPr>
          <p:cNvPr id="8" name="图片 7" descr="三.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90932" y="5484456"/>
            <a:ext cx="2669029" cy="2174347"/>
          </a:xfrm>
          <a:prstGeom prst="rect">
            <a:avLst/>
          </a:prstGeom>
        </p:spPr>
      </p:pic>
      <p:sp>
        <p:nvSpPr>
          <p:cNvPr id="10" name="文本框 9"/>
          <p:cNvSpPr txBox="1"/>
          <p:nvPr/>
        </p:nvSpPr>
        <p:spPr>
          <a:xfrm>
            <a:off x="561071" y="8067412"/>
            <a:ext cx="2729373" cy="121058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pPr>
            <a:r>
              <a:rPr kumimoji="0" lang="en-US" altLang="zh-CN" sz="7200" b="1" i="0" u="none" strike="noStrike" cap="none" spc="0" normalizeH="0" baseline="0" dirty="0" smtClean="0">
                <a:ln>
                  <a:noFill/>
                </a:ln>
                <a:solidFill>
                  <a:srgbClr val="000000"/>
                </a:solidFill>
                <a:effectLst/>
                <a:uFillTx/>
                <a:latin typeface="Helvetica Neue" panose="02000503000000020004"/>
                <a:ea typeface="Helvetica Neue" panose="02000503000000020004"/>
                <a:cs typeface="Helvetica Neue" panose="02000503000000020004"/>
                <a:sym typeface="Helvetica Neue" panose="02000503000000020004"/>
              </a:rPr>
              <a:t>1</a:t>
            </a:r>
            <a:endParaRPr kumimoji="0" lang="zh-CN" altLang="en-US" sz="7200" b="1" i="0" u="none" strike="noStrike" cap="none" spc="0" normalizeH="0" baseline="0" dirty="0">
              <a:ln>
                <a:noFill/>
              </a:ln>
              <a:solidFill>
                <a:srgbClr val="000000"/>
              </a:solidFill>
              <a:effectLst/>
              <a:uFillTx/>
              <a:latin typeface="Helvetica Neue" panose="02000503000000020004"/>
              <a:ea typeface="Helvetica Neue" panose="02000503000000020004"/>
              <a:cs typeface="Helvetica Neue" panose="02000503000000020004"/>
              <a:sym typeface="Helvetica Neue" panose="02000503000000020004"/>
            </a:endParaRPr>
          </a:p>
        </p:txBody>
      </p:sp>
      <p:sp>
        <p:nvSpPr>
          <p:cNvPr id="14" name="文本框 13"/>
          <p:cNvSpPr txBox="1"/>
          <p:nvPr/>
        </p:nvSpPr>
        <p:spPr>
          <a:xfrm>
            <a:off x="4984897" y="8067412"/>
            <a:ext cx="2729373" cy="121058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pPr>
            <a:r>
              <a:rPr lang="en-US" altLang="zh-CN" sz="7200" dirty="0"/>
              <a:t>2</a:t>
            </a:r>
            <a:endParaRPr kumimoji="0" lang="zh-CN" altLang="en-US" sz="7200" b="1" i="0" u="none" strike="noStrike" cap="none" spc="0" normalizeH="0" baseline="0" dirty="0">
              <a:ln>
                <a:noFill/>
              </a:ln>
              <a:solidFill>
                <a:srgbClr val="000000"/>
              </a:solidFill>
              <a:effectLst/>
              <a:uFillTx/>
              <a:latin typeface="Helvetica Neue" panose="02000503000000020004"/>
              <a:ea typeface="Helvetica Neue" panose="02000503000000020004"/>
              <a:cs typeface="Helvetica Neue" panose="02000503000000020004"/>
              <a:sym typeface="Helvetica Neue" panose="02000503000000020004"/>
            </a:endParaRPr>
          </a:p>
        </p:txBody>
      </p:sp>
      <p:sp>
        <p:nvSpPr>
          <p:cNvPr id="15" name="文本框 14"/>
          <p:cNvSpPr txBox="1"/>
          <p:nvPr/>
        </p:nvSpPr>
        <p:spPr>
          <a:xfrm>
            <a:off x="9230588" y="8078655"/>
            <a:ext cx="2729373" cy="121058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pPr>
            <a:r>
              <a:rPr lang="en-US" altLang="zh-CN" sz="7200" dirty="0" smtClean="0"/>
              <a:t>3</a:t>
            </a:r>
            <a:endParaRPr kumimoji="0" lang="zh-CN" altLang="en-US" sz="7200" b="1" i="0" u="none" strike="noStrike" cap="none" spc="0" normalizeH="0" baseline="0" dirty="0">
              <a:ln>
                <a:noFill/>
              </a:ln>
              <a:solidFill>
                <a:srgbClr val="000000"/>
              </a:solidFill>
              <a:effectLst/>
              <a:uFillTx/>
              <a:latin typeface="Helvetica Neue" panose="02000503000000020004"/>
              <a:ea typeface="Helvetica Neue" panose="02000503000000020004"/>
              <a:cs typeface="Helvetica Neue" panose="02000503000000020004"/>
              <a:sym typeface="Helvetica Neue" panose="02000503000000020004"/>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17">
                                            <p:txEl>
                                              <p:pRg st="1" end="1"/>
                                            </p:txEl>
                                          </p:spTgt>
                                        </p:tgtEl>
                                        <p:attrNameLst>
                                          <p:attrName>style.visibility</p:attrName>
                                        </p:attrNameLst>
                                      </p:cBhvr>
                                      <p:to>
                                        <p:strVal val="visible"/>
                                      </p:to>
                                    </p:set>
                                    <p:anim calcmode="lin" valueType="num">
                                      <p:cBhvr additive="base">
                                        <p:cTn id="7" dur="500"/>
                                        <p:tgtEl>
                                          <p:spTgt spid="17">
                                            <p:txEl>
                                              <p:pRg st="1" end="1"/>
                                            </p:txEl>
                                          </p:spTgt>
                                        </p:tgtEl>
                                        <p:attrNameLst>
                                          <p:attrName>ppt_y</p:attrName>
                                        </p:attrNameLst>
                                      </p:cBhvr>
                                      <p:tavLst>
                                        <p:tav tm="0">
                                          <p:val>
                                            <p:strVal val="#ppt_y+#ppt_h*1.125000"/>
                                          </p:val>
                                        </p:tav>
                                        <p:tav tm="100000">
                                          <p:val>
                                            <p:strVal val="#ppt_y"/>
                                          </p:val>
                                        </p:tav>
                                      </p:tavLst>
                                    </p:anim>
                                    <p:animEffect transition="in" filter="wipe(up)">
                                      <p:cBhvr>
                                        <p:cTn id="8" dur="500"/>
                                        <p:tgtEl>
                                          <p:spTgt spid="17">
                                            <p:txEl>
                                              <p:pRg st="1" end="1"/>
                                            </p:txEl>
                                          </p:spTgt>
                                        </p:tgtEl>
                                      </p:cBhvr>
                                    </p:animEffect>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500"/>
                                        <p:tgtEl>
                                          <p:spTgt spid="7"/>
                                        </p:tgtEl>
                                      </p:cBhvr>
                                    </p:animEffect>
                                  </p:childTnLst>
                                </p:cTn>
                              </p:par>
                              <p:par>
                                <p:cTn id="19" presetID="3" presetClass="entr" presetSubtype="1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blinds(horizontal)">
                                      <p:cBhvr>
                                        <p:cTn id="21" dur="5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linds(horizontal)">
                                      <p:cBhvr>
                                        <p:cTn id="26" dur="500"/>
                                        <p:tgtEl>
                                          <p:spTgt spid="10"/>
                                        </p:tgtEl>
                                      </p:cBhvr>
                                    </p:animEffect>
                                  </p:childTnLst>
                                </p:cTn>
                              </p:par>
                              <p:par>
                                <p:cTn id="27" presetID="3" presetClass="entr" presetSubtype="10"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blinds(horizontal)">
                                      <p:cBhvr>
                                        <p:cTn id="29" dur="500"/>
                                        <p:tgtEl>
                                          <p:spTgt spid="14"/>
                                        </p:tgtEl>
                                      </p:cBhvr>
                                    </p:animEffect>
                                  </p:childTnLst>
                                </p:cTn>
                              </p:par>
                              <p:par>
                                <p:cTn id="30" presetID="3" presetClass="entr" presetSubtype="10"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blinds(horizontal)">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500"/>
                                        <p:tgtEl>
                                          <p:spTgt spid="20"/>
                                        </p:tgtEl>
                                        <p:attrNameLst>
                                          <p:attrName>ppt_y</p:attrName>
                                        </p:attrNameLst>
                                      </p:cBhvr>
                                      <p:tavLst>
                                        <p:tav tm="0">
                                          <p:val>
                                            <p:strVal val="#ppt_y+#ppt_h*1.125000"/>
                                          </p:val>
                                        </p:tav>
                                        <p:tav tm="100000">
                                          <p:val>
                                            <p:strVal val="#ppt_y"/>
                                          </p:val>
                                        </p:tav>
                                      </p:tavLst>
                                    </p:anim>
                                    <p:animEffect transition="in" filter="wipe(up)">
                                      <p:cBhvr>
                                        <p:cTn id="3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10" grpId="0"/>
      <p:bldP spid="14" grpId="0"/>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317"/>
          <p:cNvSpPr/>
          <p:nvPr/>
        </p:nvSpPr>
        <p:spPr>
          <a:xfrm>
            <a:off x="442471" y="230969"/>
            <a:ext cx="10721423" cy="808424"/>
          </a:xfrm>
          <a:prstGeom prst="rect">
            <a:avLst/>
          </a:prstGeom>
          <a:ln w="12700">
            <a:solidFill>
              <a:srgbClr val="4F81BD"/>
            </a:solidFill>
            <a:miter lim="400000"/>
          </a:ln>
        </p:spPr>
        <p:txBody>
          <a:bodyPr wrap="square" lIns="65022" tIns="65023" rIns="65022" bIns="65023">
            <a:spAutoFit/>
          </a:bodyPr>
          <a:lstStyle/>
          <a:p>
            <a:pPr algn="l" defTabSz="650240">
              <a:defRPr sz="1800">
                <a:solidFill>
                  <a:srgbClr val="CC3300"/>
                </a:solidFill>
                <a:latin typeface="Bell MT" panose="02020503060305020303"/>
                <a:ea typeface="Bell MT" panose="02020503060305020303"/>
                <a:cs typeface="Bell MT" panose="02020503060305020303"/>
                <a:sym typeface="Bell MT" panose="02020503060305020303"/>
              </a:defRPr>
            </a:pPr>
            <a:r>
              <a:rPr lang="zh-CN" altLang="en-US" sz="4400" dirty="0" smtClean="0">
                <a:solidFill>
                  <a:srgbClr val="000000"/>
                </a:solidFill>
              </a:rPr>
              <a:t>汉字</a:t>
            </a:r>
            <a:r>
              <a:rPr lang="en-US" altLang="zh-CN" sz="4400" dirty="0" smtClean="0">
                <a:solidFill>
                  <a:schemeClr val="tx1"/>
                </a:solidFill>
                <a:latin typeface="Kaiti SC Regular"/>
                <a:cs typeface="Kaiti SC Regular"/>
              </a:rPr>
              <a:t>(</a:t>
            </a:r>
            <a:r>
              <a:rPr lang="it-IT" altLang="zh-CN" sz="4400" dirty="0" smtClean="0">
                <a:solidFill>
                  <a:schemeClr val="tx1"/>
                </a:solidFill>
                <a:latin typeface="Kaiti SC Regular"/>
                <a:cs typeface="Kaiti SC Regular"/>
              </a:rPr>
              <a:t>hàn </a:t>
            </a:r>
            <a:r>
              <a:rPr lang="it-IT" altLang="zh-CN" sz="4400" dirty="0" err="1">
                <a:solidFill>
                  <a:schemeClr val="tx1"/>
                </a:solidFill>
                <a:latin typeface="Kaiti SC Regular"/>
                <a:cs typeface="Kaiti SC Regular"/>
              </a:rPr>
              <a:t>zì</a:t>
            </a:r>
            <a:r>
              <a:rPr lang="it-IT" altLang="zh-CN" sz="4400" dirty="0">
                <a:solidFill>
                  <a:schemeClr val="tx1"/>
                </a:solidFill>
                <a:latin typeface="Kaiti SC Regular"/>
                <a:cs typeface="Kaiti SC Regular"/>
              </a:rPr>
              <a:t> </a:t>
            </a:r>
            <a:r>
              <a:rPr lang="it-IT" altLang="zh-CN" sz="4400" dirty="0" smtClean="0">
                <a:solidFill>
                  <a:schemeClr val="tx1"/>
                </a:solidFill>
                <a:latin typeface="Kaiti SC Regular"/>
                <a:cs typeface="Kaiti SC Regular"/>
              </a:rPr>
              <a:t>)</a:t>
            </a:r>
            <a:r>
              <a:rPr lang="en-US" altLang="zh-CN" sz="4400" dirty="0">
                <a:solidFill>
                  <a:schemeClr val="tx1"/>
                </a:solidFill>
                <a:latin typeface="Kaiti SC Regular"/>
                <a:cs typeface="Kaiti SC Regular"/>
              </a:rPr>
              <a:t> </a:t>
            </a:r>
            <a:r>
              <a:rPr lang="zh-CN" altLang="zh-CN" sz="4400" dirty="0">
                <a:solidFill>
                  <a:schemeClr val="tx1"/>
                </a:solidFill>
                <a:latin typeface="Kaiti SC Regular"/>
                <a:cs typeface="Kaiti SC Regular"/>
              </a:rPr>
              <a:t>——</a:t>
            </a:r>
            <a:r>
              <a:rPr lang="en-US" altLang="zh-CN" sz="4400" dirty="0" smtClean="0">
                <a:solidFill>
                  <a:schemeClr val="tx1"/>
                </a:solidFill>
                <a:latin typeface="Kaiti SC Regular"/>
                <a:cs typeface="Kaiti SC Regular"/>
              </a:rPr>
              <a:t> </a:t>
            </a:r>
            <a:r>
              <a:rPr lang="en-US" altLang="zh-CN" sz="4400" dirty="0">
                <a:solidFill>
                  <a:schemeClr val="tx1"/>
                </a:solidFill>
                <a:latin typeface="Kaiti SC Regular"/>
                <a:cs typeface="Kaiti SC Regular"/>
              </a:rPr>
              <a:t> </a:t>
            </a:r>
            <a:r>
              <a:rPr lang="zh-CN" altLang="en-US" sz="4400" dirty="0" smtClean="0">
                <a:solidFill>
                  <a:schemeClr val="tx1"/>
                </a:solidFill>
                <a:latin typeface="Kaiti SC Regular"/>
                <a:cs typeface="Kaiti SC Regular"/>
              </a:rPr>
              <a:t>指事字</a:t>
            </a:r>
            <a:r>
              <a:rPr lang="en-US" altLang="zh-CN" sz="2800" dirty="0" smtClean="0">
                <a:solidFill>
                  <a:srgbClr val="008000"/>
                </a:solidFill>
                <a:latin typeface="Bell MT" panose="02020503060305020303"/>
                <a:cs typeface="Bell MT" panose="02020503060305020303"/>
              </a:rPr>
              <a:t>Indicative</a:t>
            </a:r>
            <a:r>
              <a:rPr lang="en-US" altLang="zh-CN" sz="2800" dirty="0" smtClean="0">
                <a:solidFill>
                  <a:srgbClr val="008000"/>
                </a:solidFill>
              </a:rPr>
              <a:t> characters</a:t>
            </a:r>
            <a:endParaRPr lang="en-US" altLang="zh-CN" sz="2800" dirty="0">
              <a:solidFill>
                <a:srgbClr val="008000"/>
              </a:solidFill>
            </a:endParaRPr>
          </a:p>
        </p:txBody>
      </p:sp>
      <p:sp>
        <p:nvSpPr>
          <p:cNvPr id="14" name="文本框 13"/>
          <p:cNvSpPr txBox="1"/>
          <p:nvPr/>
        </p:nvSpPr>
        <p:spPr>
          <a:xfrm>
            <a:off x="5072942" y="1272196"/>
            <a:ext cx="1523043" cy="833561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50000"/>
              </a:lnSpc>
              <a:spcBef>
                <a:spcPts val="0"/>
              </a:spcBef>
              <a:spcAft>
                <a:spcPts val="0"/>
              </a:spcAft>
              <a:buClrTx/>
              <a:buSzTx/>
              <a:buFontTx/>
              <a:buNone/>
            </a:pPr>
            <a:r>
              <a:rPr lang="zh-CN" altLang="en-US" sz="6000" dirty="0" smtClean="0"/>
              <a:t>天</a:t>
            </a:r>
            <a:endParaRPr kumimoji="0" lang="en-US" altLang="zh-CN" sz="6000" b="1" i="0" u="none" strike="noStrike" cap="none" spc="0" normalizeH="0" baseline="0" dirty="0" smtClean="0">
              <a:ln>
                <a:noFill/>
              </a:ln>
              <a:solidFill>
                <a:srgbClr val="000000"/>
              </a:solidFill>
              <a:effectLst/>
              <a:uFillTx/>
              <a:sym typeface="Helvetica Neue" panose="02000503000000020004"/>
            </a:endParaRPr>
          </a:p>
          <a:p>
            <a:pPr marL="0" marR="0" indent="0" algn="ctr" defTabSz="584200" rtl="0" fontAlgn="auto" latinLnBrk="0" hangingPunct="0">
              <a:lnSpc>
                <a:spcPct val="150000"/>
              </a:lnSpc>
              <a:spcBef>
                <a:spcPts val="0"/>
              </a:spcBef>
              <a:spcAft>
                <a:spcPts val="0"/>
              </a:spcAft>
              <a:buClrTx/>
              <a:buSzTx/>
              <a:buFontTx/>
              <a:buNone/>
            </a:pPr>
            <a:r>
              <a:rPr lang="zh-CN" altLang="en-US" sz="6000" dirty="0" smtClean="0"/>
              <a:t>下</a:t>
            </a:r>
            <a:endParaRPr lang="en-US" altLang="zh-CN" sz="6000" dirty="0" smtClean="0"/>
          </a:p>
          <a:p>
            <a:pPr marL="0" marR="0" indent="0" algn="ctr" defTabSz="584200" rtl="0" fontAlgn="auto" latinLnBrk="0" hangingPunct="0">
              <a:lnSpc>
                <a:spcPct val="150000"/>
              </a:lnSpc>
              <a:spcBef>
                <a:spcPts val="0"/>
              </a:spcBef>
              <a:spcAft>
                <a:spcPts val="0"/>
              </a:spcAft>
              <a:buClrTx/>
              <a:buSzTx/>
              <a:buFontTx/>
              <a:buNone/>
            </a:pPr>
            <a:r>
              <a:rPr lang="zh-CN" altLang="en-US" sz="6000" dirty="0" smtClean="0"/>
              <a:t>四</a:t>
            </a:r>
            <a:endParaRPr kumimoji="0" lang="en-US" altLang="zh-CN" sz="6000" b="1" i="0" u="none" strike="noStrike" cap="none" spc="0" normalizeH="0" baseline="0" dirty="0" smtClean="0">
              <a:ln>
                <a:noFill/>
              </a:ln>
              <a:solidFill>
                <a:srgbClr val="000000"/>
              </a:solidFill>
              <a:effectLst/>
              <a:uFillTx/>
              <a:sym typeface="Helvetica Neue" panose="02000503000000020004"/>
            </a:endParaRPr>
          </a:p>
          <a:p>
            <a:pPr marL="0" marR="0" indent="0" algn="ctr" defTabSz="584200" rtl="0" fontAlgn="auto" latinLnBrk="0" hangingPunct="0">
              <a:lnSpc>
                <a:spcPct val="150000"/>
              </a:lnSpc>
              <a:spcBef>
                <a:spcPts val="0"/>
              </a:spcBef>
              <a:spcAft>
                <a:spcPts val="0"/>
              </a:spcAft>
              <a:buClrTx/>
              <a:buSzTx/>
              <a:buFontTx/>
              <a:buNone/>
            </a:pPr>
            <a:r>
              <a:rPr lang="zh-CN" altLang="en-US" sz="6000" dirty="0" smtClean="0"/>
              <a:t>上</a:t>
            </a:r>
            <a:endParaRPr lang="en-US" altLang="zh-CN" sz="6000" dirty="0" smtClean="0"/>
          </a:p>
          <a:p>
            <a:pPr marL="0" marR="0" indent="0" algn="ctr" defTabSz="584200" rtl="0" fontAlgn="auto" latinLnBrk="0" hangingPunct="0">
              <a:lnSpc>
                <a:spcPct val="150000"/>
              </a:lnSpc>
              <a:spcBef>
                <a:spcPts val="0"/>
              </a:spcBef>
              <a:spcAft>
                <a:spcPts val="0"/>
              </a:spcAft>
              <a:buClrTx/>
              <a:buSzTx/>
              <a:buFontTx/>
              <a:buNone/>
            </a:pPr>
            <a:r>
              <a:rPr lang="zh-CN" altLang="en-US" sz="6000" dirty="0" smtClean="0"/>
              <a:t>本</a:t>
            </a:r>
            <a:endParaRPr lang="en-US" altLang="zh-CN" sz="6000" dirty="0" smtClean="0"/>
          </a:p>
          <a:p>
            <a:pPr marL="0" marR="0" indent="0" algn="ctr" defTabSz="584200" rtl="0" fontAlgn="auto" latinLnBrk="0" hangingPunct="0">
              <a:lnSpc>
                <a:spcPct val="150000"/>
              </a:lnSpc>
              <a:spcBef>
                <a:spcPts val="0"/>
              </a:spcBef>
              <a:spcAft>
                <a:spcPts val="0"/>
              </a:spcAft>
              <a:buClrTx/>
              <a:buSzTx/>
              <a:buFontTx/>
              <a:buNone/>
            </a:pPr>
            <a:r>
              <a:rPr kumimoji="0" lang="zh-CN" altLang="en-US" sz="6000" b="1" i="0" u="none" strike="noStrike" cap="none" spc="0" normalizeH="0" baseline="0" dirty="0" smtClean="0">
                <a:ln>
                  <a:noFill/>
                </a:ln>
                <a:solidFill>
                  <a:srgbClr val="000000"/>
                </a:solidFill>
                <a:effectLst/>
                <a:uFillTx/>
                <a:sym typeface="Helvetica Neue" panose="02000503000000020004"/>
              </a:rPr>
              <a:t>末</a:t>
            </a:r>
            <a:endParaRPr kumimoji="0" lang="en-US" altLang="zh-CN" sz="6000" b="1" i="0" u="none" strike="noStrike" cap="none" spc="0" normalizeH="0" baseline="0" dirty="0" smtClean="0">
              <a:ln>
                <a:noFill/>
              </a:ln>
              <a:solidFill>
                <a:srgbClr val="000000"/>
              </a:solidFill>
              <a:effectLst/>
              <a:uFillTx/>
              <a:sym typeface="Helvetica Neue" panose="02000503000000020004"/>
            </a:endParaRPr>
          </a:p>
        </p:txBody>
      </p:sp>
      <p:sp>
        <p:nvSpPr>
          <p:cNvPr id="16" name="文本框 15"/>
          <p:cNvSpPr txBox="1"/>
          <p:nvPr/>
        </p:nvSpPr>
        <p:spPr>
          <a:xfrm>
            <a:off x="9041049" y="1039393"/>
            <a:ext cx="3127407" cy="82740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R="0" algn="l" defTabSz="584200" rtl="0" fontAlgn="auto" latinLnBrk="0" hangingPunct="0">
              <a:lnSpc>
                <a:spcPct val="250000"/>
              </a:lnSpc>
              <a:spcBef>
                <a:spcPts val="0"/>
              </a:spcBef>
              <a:spcAft>
                <a:spcPts val="0"/>
              </a:spcAft>
              <a:buClrTx/>
              <a:buSzTx/>
            </a:pPr>
            <a:r>
              <a:rPr lang="en-US" altLang="zh-CN" sz="3600" dirty="0">
                <a:latin typeface="Arial" panose="020B0604020202090204"/>
                <a:cs typeface="Arial" panose="020B0604020202090204"/>
              </a:rPr>
              <a:t>f</a:t>
            </a:r>
            <a:r>
              <a:rPr kumimoji="0" lang="en-US" altLang="zh-CN" sz="3600" b="1" i="0" u="none" strike="noStrike" cap="none" spc="0" normalizeH="0" baseline="0" dirty="0" smtClean="0">
                <a:ln>
                  <a:noFill/>
                </a:ln>
                <a:solidFill>
                  <a:srgbClr val="000000"/>
                </a:solidFill>
                <a:effectLst/>
                <a:uFillTx/>
                <a:latin typeface="Arial" panose="020B0604020202090204"/>
                <a:cs typeface="Arial" panose="020B0604020202090204"/>
                <a:sym typeface="Helvetica Neue" panose="02000503000000020004"/>
              </a:rPr>
              <a:t>our</a:t>
            </a:r>
          </a:p>
          <a:p>
            <a:pPr marR="0" algn="l" defTabSz="584200" rtl="0" fontAlgn="auto" latinLnBrk="0" hangingPunct="0">
              <a:lnSpc>
                <a:spcPct val="250000"/>
              </a:lnSpc>
              <a:spcBef>
                <a:spcPts val="0"/>
              </a:spcBef>
              <a:spcAft>
                <a:spcPts val="0"/>
              </a:spcAft>
              <a:buClrTx/>
              <a:buSzTx/>
            </a:pPr>
            <a:r>
              <a:rPr lang="en-US" altLang="zh-CN" sz="3600" dirty="0">
                <a:latin typeface="Arial" panose="020B0604020202090204"/>
                <a:cs typeface="Arial" panose="020B0604020202090204"/>
              </a:rPr>
              <a:t>u</a:t>
            </a:r>
            <a:r>
              <a:rPr lang="en-US" altLang="zh-CN" sz="3600" dirty="0" smtClean="0">
                <a:latin typeface="Arial" panose="020B0604020202090204"/>
                <a:cs typeface="Arial" panose="020B0604020202090204"/>
              </a:rPr>
              <a:t>p; above</a:t>
            </a:r>
          </a:p>
          <a:p>
            <a:pPr marR="0" algn="l" defTabSz="584200" rtl="0" fontAlgn="auto" latinLnBrk="0" hangingPunct="0">
              <a:lnSpc>
                <a:spcPct val="250000"/>
              </a:lnSpc>
              <a:spcBef>
                <a:spcPts val="0"/>
              </a:spcBef>
              <a:spcAft>
                <a:spcPts val="0"/>
              </a:spcAft>
              <a:buClrTx/>
              <a:buSzTx/>
            </a:pPr>
            <a:r>
              <a:rPr lang="en-US" altLang="zh-CN" sz="3600" dirty="0">
                <a:latin typeface="Arial" panose="020B0604020202090204"/>
                <a:cs typeface="Arial" panose="020B0604020202090204"/>
              </a:rPr>
              <a:t>s</a:t>
            </a:r>
            <a:r>
              <a:rPr kumimoji="0" lang="en-US" altLang="zh-CN" sz="3600" b="1" i="0" u="none" strike="noStrike" cap="none" spc="0" normalizeH="0" baseline="0" dirty="0" smtClean="0">
                <a:ln>
                  <a:noFill/>
                </a:ln>
                <a:solidFill>
                  <a:srgbClr val="000000"/>
                </a:solidFill>
                <a:effectLst/>
                <a:uFillTx/>
                <a:latin typeface="Arial" panose="020B0604020202090204"/>
                <a:cs typeface="Arial" panose="020B0604020202090204"/>
                <a:sym typeface="Helvetica Neue" panose="02000503000000020004"/>
              </a:rPr>
              <a:t>ky</a:t>
            </a:r>
          </a:p>
          <a:p>
            <a:pPr marR="0" algn="l" defTabSz="584200" rtl="0" fontAlgn="auto" latinLnBrk="0" hangingPunct="0">
              <a:lnSpc>
                <a:spcPct val="250000"/>
              </a:lnSpc>
              <a:spcBef>
                <a:spcPts val="0"/>
              </a:spcBef>
              <a:spcAft>
                <a:spcPts val="0"/>
              </a:spcAft>
              <a:buClrTx/>
              <a:buSzTx/>
            </a:pPr>
            <a:r>
              <a:rPr lang="en-US" altLang="zh-CN" sz="3600" dirty="0">
                <a:latin typeface="Arial" panose="020B0604020202090204"/>
                <a:cs typeface="Arial" panose="020B0604020202090204"/>
              </a:rPr>
              <a:t>r</a:t>
            </a:r>
            <a:r>
              <a:rPr lang="en-US" altLang="zh-CN" sz="3600" dirty="0" smtClean="0">
                <a:latin typeface="Arial" panose="020B0604020202090204"/>
                <a:cs typeface="Arial" panose="020B0604020202090204"/>
              </a:rPr>
              <a:t>oot</a:t>
            </a:r>
          </a:p>
          <a:p>
            <a:pPr marR="0" algn="l" defTabSz="584200" rtl="0" fontAlgn="auto" latinLnBrk="0" hangingPunct="0">
              <a:lnSpc>
                <a:spcPct val="250000"/>
              </a:lnSpc>
              <a:spcBef>
                <a:spcPts val="0"/>
              </a:spcBef>
              <a:spcAft>
                <a:spcPts val="0"/>
              </a:spcAft>
              <a:buClrTx/>
              <a:buSzTx/>
            </a:pPr>
            <a:r>
              <a:rPr lang="en-US" altLang="zh-CN" sz="3600" dirty="0" smtClean="0">
                <a:latin typeface="Arial" panose="020B0604020202090204"/>
                <a:cs typeface="Arial" panose="020B0604020202090204"/>
              </a:rPr>
              <a:t>e</a:t>
            </a:r>
            <a:r>
              <a:rPr kumimoji="0" lang="en-US" altLang="zh-CN" sz="3600" b="1" i="0" u="none" strike="noStrike" cap="none" spc="0" normalizeH="0" baseline="0" dirty="0" smtClean="0">
                <a:ln>
                  <a:noFill/>
                </a:ln>
                <a:solidFill>
                  <a:srgbClr val="000000"/>
                </a:solidFill>
                <a:effectLst/>
                <a:uFillTx/>
                <a:latin typeface="Arial" panose="020B0604020202090204"/>
                <a:cs typeface="Arial" panose="020B0604020202090204"/>
                <a:sym typeface="Helvetica Neue" panose="02000503000000020004"/>
              </a:rPr>
              <a:t>nd</a:t>
            </a:r>
          </a:p>
          <a:p>
            <a:pPr marR="0" algn="l" defTabSz="584200" rtl="0" fontAlgn="auto" latinLnBrk="0" hangingPunct="0">
              <a:lnSpc>
                <a:spcPct val="250000"/>
              </a:lnSpc>
              <a:spcBef>
                <a:spcPts val="0"/>
              </a:spcBef>
              <a:spcAft>
                <a:spcPts val="0"/>
              </a:spcAft>
              <a:buClrTx/>
              <a:buSzTx/>
            </a:pPr>
            <a:r>
              <a:rPr lang="en-US" altLang="zh-CN" sz="3600" dirty="0">
                <a:latin typeface="Arial" panose="020B0604020202090204"/>
                <a:cs typeface="Arial" panose="020B0604020202090204"/>
              </a:rPr>
              <a:t>d</a:t>
            </a:r>
            <a:r>
              <a:rPr lang="en-US" altLang="zh-CN" sz="3600" dirty="0" smtClean="0">
                <a:latin typeface="Arial" panose="020B0604020202090204"/>
                <a:cs typeface="Arial" panose="020B0604020202090204"/>
              </a:rPr>
              <a:t>own; under</a:t>
            </a:r>
          </a:p>
        </p:txBody>
      </p:sp>
      <p:pic>
        <p:nvPicPr>
          <p:cNvPr id="20" name="图片 19" descr="本.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67124" y="1726636"/>
            <a:ext cx="1096209" cy="907247"/>
          </a:xfrm>
          <a:prstGeom prst="rect">
            <a:avLst/>
          </a:prstGeom>
        </p:spPr>
      </p:pic>
      <p:pic>
        <p:nvPicPr>
          <p:cNvPr id="21" name="图片 20" descr="天.jpg"/>
          <p:cNvPicPr>
            <a:picLocks noChangeAspect="1"/>
          </p:cNvPicPr>
          <p:nvPr/>
        </p:nvPicPr>
        <p:blipFill rotWithShape="1">
          <a:blip r:embed="rId3">
            <a:extLst>
              <a:ext uri="{28A0092B-C50C-407E-A947-70E740481C1C}">
                <a14:useLocalDpi xmlns:a14="http://schemas.microsoft.com/office/drawing/2010/main" val="0"/>
              </a:ext>
            </a:extLst>
          </a:blip>
          <a:srcRect r="50000" b="21312"/>
          <a:stretch>
            <a:fillRect/>
          </a:stretch>
        </p:blipFill>
        <p:spPr>
          <a:xfrm>
            <a:off x="1532595" y="2986637"/>
            <a:ext cx="1030738" cy="917156"/>
          </a:xfrm>
          <a:prstGeom prst="rect">
            <a:avLst/>
          </a:prstGeom>
        </p:spPr>
      </p:pic>
      <p:pic>
        <p:nvPicPr>
          <p:cNvPr id="22" name="图片 21" descr="四.jpg"/>
          <p:cNvPicPr>
            <a:picLocks noChangeAspect="1"/>
          </p:cNvPicPr>
          <p:nvPr/>
        </p:nvPicPr>
        <p:blipFill rotWithShape="1">
          <a:blip r:embed="rId4">
            <a:extLst>
              <a:ext uri="{28A0092B-C50C-407E-A947-70E740481C1C}">
                <a14:useLocalDpi xmlns:a14="http://schemas.microsoft.com/office/drawing/2010/main" val="0"/>
              </a:ext>
            </a:extLst>
          </a:blip>
          <a:srcRect l="11874" t="29425" r="72012" b="35186"/>
          <a:stretch>
            <a:fillRect/>
          </a:stretch>
        </p:blipFill>
        <p:spPr>
          <a:xfrm>
            <a:off x="1467124" y="3703899"/>
            <a:ext cx="1105291" cy="1481560"/>
          </a:xfrm>
          <a:prstGeom prst="rect">
            <a:avLst/>
          </a:prstGeom>
        </p:spPr>
      </p:pic>
      <p:pic>
        <p:nvPicPr>
          <p:cNvPr id="24" name="图片 23" descr="上.jpg"/>
          <p:cNvPicPr>
            <a:picLocks noChangeAspect="1"/>
          </p:cNvPicPr>
          <p:nvPr/>
        </p:nvPicPr>
        <p:blipFill rotWithShape="1">
          <a:blip r:embed="rId5">
            <a:extLst>
              <a:ext uri="{28A0092B-C50C-407E-A947-70E740481C1C}">
                <a14:useLocalDpi xmlns:a14="http://schemas.microsoft.com/office/drawing/2010/main" val="0"/>
              </a:ext>
            </a:extLst>
          </a:blip>
          <a:srcRect b="33038"/>
          <a:stretch>
            <a:fillRect/>
          </a:stretch>
        </p:blipFill>
        <p:spPr>
          <a:xfrm>
            <a:off x="1544486" y="8552154"/>
            <a:ext cx="1027929" cy="761299"/>
          </a:xfrm>
          <a:prstGeom prst="rect">
            <a:avLst/>
          </a:prstGeom>
        </p:spPr>
      </p:pic>
      <p:pic>
        <p:nvPicPr>
          <p:cNvPr id="25" name="图片 24" descr="下.jp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67124" y="5727721"/>
            <a:ext cx="1096209" cy="773299"/>
          </a:xfrm>
          <a:prstGeom prst="rect">
            <a:avLst/>
          </a:prstGeom>
        </p:spPr>
      </p:pic>
      <p:pic>
        <p:nvPicPr>
          <p:cNvPr id="26" name="图片 25" descr="末.jpg"/>
          <p:cNvPicPr>
            <a:picLocks noChangeAspect="1"/>
          </p:cNvPicPr>
          <p:nvPr/>
        </p:nvPicPr>
        <p:blipFill rotWithShape="1">
          <a:blip r:embed="rId7">
            <a:extLst>
              <a:ext uri="{28A0092B-C50C-407E-A947-70E740481C1C}">
                <a14:useLocalDpi xmlns:a14="http://schemas.microsoft.com/office/drawing/2010/main" val="0"/>
              </a:ext>
            </a:extLst>
          </a:blip>
          <a:srcRect b="14508"/>
          <a:stretch>
            <a:fillRect/>
          </a:stretch>
        </p:blipFill>
        <p:spPr>
          <a:xfrm>
            <a:off x="1467124" y="7125595"/>
            <a:ext cx="1284344" cy="1058257"/>
          </a:xfrm>
          <a:prstGeom prst="rect">
            <a:avLst/>
          </a:prstGeom>
        </p:spPr>
      </p:pic>
      <p:cxnSp>
        <p:nvCxnSpPr>
          <p:cNvPr id="3" name="直线连接符 2"/>
          <p:cNvCxnSpPr/>
          <p:nvPr/>
        </p:nvCxnSpPr>
        <p:spPr>
          <a:xfrm>
            <a:off x="2304304" y="2031906"/>
            <a:ext cx="3066356" cy="5460746"/>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6" name="直线连接符 5"/>
          <p:cNvCxnSpPr/>
          <p:nvPr/>
        </p:nvCxnSpPr>
        <p:spPr>
          <a:xfrm flipV="1">
            <a:off x="6114569" y="6501020"/>
            <a:ext cx="2926480" cy="1263762"/>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8" name="直线连接符 7"/>
          <p:cNvCxnSpPr/>
          <p:nvPr/>
        </p:nvCxnSpPr>
        <p:spPr>
          <a:xfrm flipV="1">
            <a:off x="2304304" y="2340320"/>
            <a:ext cx="3066356" cy="1179231"/>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10" name="直线连接符 9"/>
          <p:cNvCxnSpPr/>
          <p:nvPr/>
        </p:nvCxnSpPr>
        <p:spPr>
          <a:xfrm>
            <a:off x="6114569" y="2340320"/>
            <a:ext cx="2926480" cy="2358461"/>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12" name="直线连接符 11"/>
          <p:cNvCxnSpPr/>
          <p:nvPr/>
        </p:nvCxnSpPr>
        <p:spPr>
          <a:xfrm>
            <a:off x="2304304" y="4698781"/>
            <a:ext cx="3066356" cy="181421"/>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15" name="直线连接符 14"/>
          <p:cNvCxnSpPr/>
          <p:nvPr/>
        </p:nvCxnSpPr>
        <p:spPr>
          <a:xfrm flipV="1">
            <a:off x="6114569" y="2340320"/>
            <a:ext cx="2926480" cy="2539882"/>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18" name="直线连接符 17"/>
          <p:cNvCxnSpPr/>
          <p:nvPr/>
        </p:nvCxnSpPr>
        <p:spPr>
          <a:xfrm flipV="1">
            <a:off x="2304304" y="3703899"/>
            <a:ext cx="3229653" cy="2536954"/>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23" name="直线连接符 22"/>
          <p:cNvCxnSpPr/>
          <p:nvPr/>
        </p:nvCxnSpPr>
        <p:spPr>
          <a:xfrm>
            <a:off x="6241578" y="3703899"/>
            <a:ext cx="2939348" cy="4848255"/>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28" name="直线连接符 27"/>
          <p:cNvCxnSpPr/>
          <p:nvPr/>
        </p:nvCxnSpPr>
        <p:spPr>
          <a:xfrm>
            <a:off x="2304304" y="7492652"/>
            <a:ext cx="3066356" cy="1360651"/>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30" name="直线连接符 29"/>
          <p:cNvCxnSpPr/>
          <p:nvPr/>
        </p:nvCxnSpPr>
        <p:spPr>
          <a:xfrm flipV="1">
            <a:off x="6241578" y="7764782"/>
            <a:ext cx="2799471" cy="1378793"/>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32" name="直线连接符 31"/>
          <p:cNvCxnSpPr/>
          <p:nvPr/>
        </p:nvCxnSpPr>
        <p:spPr>
          <a:xfrm flipV="1">
            <a:off x="2304304" y="6367847"/>
            <a:ext cx="3066356" cy="2485456"/>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34" name="直线连接符 33"/>
          <p:cNvCxnSpPr/>
          <p:nvPr/>
        </p:nvCxnSpPr>
        <p:spPr>
          <a:xfrm flipV="1">
            <a:off x="6241578" y="3703899"/>
            <a:ext cx="2799471" cy="2663948"/>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p:tgtEl>
                                          <p:spTgt spid="6"/>
                                        </p:tgtEl>
                                        <p:attrNameLst>
                                          <p:attrName>ppt_y</p:attrName>
                                        </p:attrNameLst>
                                      </p:cBhvr>
                                      <p:tavLst>
                                        <p:tav tm="0">
                                          <p:val>
                                            <p:strVal val="#ppt_y+#ppt_h*1.125000"/>
                                          </p:val>
                                        </p:tav>
                                        <p:tav tm="100000">
                                          <p:val>
                                            <p:strVal val="#ppt_y"/>
                                          </p:val>
                                        </p:tav>
                                      </p:tavLst>
                                    </p:anim>
                                    <p:animEffect transition="in" filter="wipe(up)">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p:tgtEl>
                                          <p:spTgt spid="8"/>
                                        </p:tgtEl>
                                        <p:attrNameLst>
                                          <p:attrName>ppt_y</p:attrName>
                                        </p:attrNameLst>
                                      </p:cBhvr>
                                      <p:tavLst>
                                        <p:tav tm="0">
                                          <p:val>
                                            <p:strVal val="#ppt_y+#ppt_h*1.125000"/>
                                          </p:val>
                                        </p:tav>
                                        <p:tav tm="100000">
                                          <p:val>
                                            <p:strVal val="#ppt_y"/>
                                          </p:val>
                                        </p:tav>
                                      </p:tavLst>
                                    </p:anim>
                                    <p:animEffect transition="in" filter="wipe(up)">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p:tgtEl>
                                          <p:spTgt spid="10"/>
                                        </p:tgtEl>
                                        <p:attrNameLst>
                                          <p:attrName>ppt_y</p:attrName>
                                        </p:attrNameLst>
                                      </p:cBhvr>
                                      <p:tavLst>
                                        <p:tav tm="0">
                                          <p:val>
                                            <p:strVal val="#ppt_y+#ppt_h*1.125000"/>
                                          </p:val>
                                        </p:tav>
                                        <p:tav tm="100000">
                                          <p:val>
                                            <p:strVal val="#ppt_y"/>
                                          </p:val>
                                        </p:tav>
                                      </p:tavLst>
                                    </p:anim>
                                    <p:animEffect transition="in" filter="wipe(up)">
                                      <p:cBhvr>
                                        <p:cTn id="26" dur="500"/>
                                        <p:tgtEl>
                                          <p:spTgt spid="10"/>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p:tgtEl>
                                          <p:spTgt spid="12"/>
                                        </p:tgtEl>
                                        <p:attrNameLst>
                                          <p:attrName>ppt_y</p:attrName>
                                        </p:attrNameLst>
                                      </p:cBhvr>
                                      <p:tavLst>
                                        <p:tav tm="0">
                                          <p:val>
                                            <p:strVal val="#ppt_y+#ppt_h*1.125000"/>
                                          </p:val>
                                        </p:tav>
                                        <p:tav tm="100000">
                                          <p:val>
                                            <p:strVal val="#ppt_y"/>
                                          </p:val>
                                        </p:tav>
                                      </p:tavLst>
                                    </p:anim>
                                    <p:animEffect transition="in" filter="wipe(up)">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p:tgtEl>
                                          <p:spTgt spid="15"/>
                                        </p:tgtEl>
                                        <p:attrNameLst>
                                          <p:attrName>ppt_y</p:attrName>
                                        </p:attrNameLst>
                                      </p:cBhvr>
                                      <p:tavLst>
                                        <p:tav tm="0">
                                          <p:val>
                                            <p:strVal val="#ppt_y+#ppt_h*1.125000"/>
                                          </p:val>
                                        </p:tav>
                                        <p:tav tm="100000">
                                          <p:val>
                                            <p:strVal val="#ppt_y"/>
                                          </p:val>
                                        </p:tav>
                                      </p:tavLst>
                                    </p:anim>
                                    <p:animEffect transition="in" filter="wipe(up)">
                                      <p:cBhvr>
                                        <p:cTn id="38" dur="500"/>
                                        <p:tgtEl>
                                          <p:spTgt spid="15"/>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4" fill="hold" nodeType="click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p:tgtEl>
                                          <p:spTgt spid="18"/>
                                        </p:tgtEl>
                                        <p:attrNameLst>
                                          <p:attrName>ppt_y</p:attrName>
                                        </p:attrNameLst>
                                      </p:cBhvr>
                                      <p:tavLst>
                                        <p:tav tm="0">
                                          <p:val>
                                            <p:strVal val="#ppt_y+#ppt_h*1.125000"/>
                                          </p:val>
                                        </p:tav>
                                        <p:tav tm="100000">
                                          <p:val>
                                            <p:strVal val="#ppt_y"/>
                                          </p:val>
                                        </p:tav>
                                      </p:tavLst>
                                    </p:anim>
                                    <p:animEffect transition="in" filter="wipe(up)">
                                      <p:cBhvr>
                                        <p:cTn id="44" dur="500"/>
                                        <p:tgtEl>
                                          <p:spTgt spid="18"/>
                                        </p:tgtEl>
                                      </p:cBhvr>
                                    </p:animEffect>
                                  </p:childTnLst>
                                </p:cTn>
                              </p:par>
                            </p:childTnLst>
                          </p:cTn>
                        </p:par>
                      </p:childTnLst>
                    </p:cTn>
                  </p:par>
                  <p:par>
                    <p:cTn id="45" fill="hold">
                      <p:stCondLst>
                        <p:cond delay="indefinite"/>
                      </p:stCondLst>
                      <p:childTnLst>
                        <p:par>
                          <p:cTn id="46" fill="hold">
                            <p:stCondLst>
                              <p:cond delay="0"/>
                            </p:stCondLst>
                            <p:childTnLst>
                              <p:par>
                                <p:cTn id="47" presetID="12" presetClass="entr" presetSubtype="4" fill="hold" nodeType="click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500"/>
                                        <p:tgtEl>
                                          <p:spTgt spid="23"/>
                                        </p:tgtEl>
                                        <p:attrNameLst>
                                          <p:attrName>ppt_y</p:attrName>
                                        </p:attrNameLst>
                                      </p:cBhvr>
                                      <p:tavLst>
                                        <p:tav tm="0">
                                          <p:val>
                                            <p:strVal val="#ppt_y+#ppt_h*1.125000"/>
                                          </p:val>
                                        </p:tav>
                                        <p:tav tm="100000">
                                          <p:val>
                                            <p:strVal val="#ppt_y"/>
                                          </p:val>
                                        </p:tav>
                                      </p:tavLst>
                                    </p:anim>
                                    <p:animEffect transition="in" filter="wipe(up)">
                                      <p:cBhvr>
                                        <p:cTn id="50" dur="500"/>
                                        <p:tgtEl>
                                          <p:spTgt spid="23"/>
                                        </p:tgtEl>
                                      </p:cBhvr>
                                    </p:animEffect>
                                  </p:childTnLst>
                                </p:cTn>
                              </p:par>
                            </p:childTnLst>
                          </p:cTn>
                        </p:par>
                      </p:childTnLst>
                    </p:cTn>
                  </p:par>
                  <p:par>
                    <p:cTn id="51" fill="hold">
                      <p:stCondLst>
                        <p:cond delay="indefinite"/>
                      </p:stCondLst>
                      <p:childTnLst>
                        <p:par>
                          <p:cTn id="52" fill="hold">
                            <p:stCondLst>
                              <p:cond delay="0"/>
                            </p:stCondLst>
                            <p:childTnLst>
                              <p:par>
                                <p:cTn id="53" presetID="12" presetClass="entr" presetSubtype="4" fill="hold" nodeType="clickEffect">
                                  <p:stCondLst>
                                    <p:cond delay="0"/>
                                  </p:stCondLst>
                                  <p:childTnLst>
                                    <p:set>
                                      <p:cBhvr>
                                        <p:cTn id="54" dur="1" fill="hold">
                                          <p:stCondLst>
                                            <p:cond delay="0"/>
                                          </p:stCondLst>
                                        </p:cTn>
                                        <p:tgtEl>
                                          <p:spTgt spid="28"/>
                                        </p:tgtEl>
                                        <p:attrNameLst>
                                          <p:attrName>style.visibility</p:attrName>
                                        </p:attrNameLst>
                                      </p:cBhvr>
                                      <p:to>
                                        <p:strVal val="visible"/>
                                      </p:to>
                                    </p:set>
                                    <p:anim calcmode="lin" valueType="num">
                                      <p:cBhvr additive="base">
                                        <p:cTn id="55" dur="500"/>
                                        <p:tgtEl>
                                          <p:spTgt spid="28"/>
                                        </p:tgtEl>
                                        <p:attrNameLst>
                                          <p:attrName>ppt_y</p:attrName>
                                        </p:attrNameLst>
                                      </p:cBhvr>
                                      <p:tavLst>
                                        <p:tav tm="0">
                                          <p:val>
                                            <p:strVal val="#ppt_y+#ppt_h*1.125000"/>
                                          </p:val>
                                        </p:tav>
                                        <p:tav tm="100000">
                                          <p:val>
                                            <p:strVal val="#ppt_y"/>
                                          </p:val>
                                        </p:tav>
                                      </p:tavLst>
                                    </p:anim>
                                    <p:animEffect transition="in" filter="wipe(up)">
                                      <p:cBhvr>
                                        <p:cTn id="56" dur="500"/>
                                        <p:tgtEl>
                                          <p:spTgt spid="28"/>
                                        </p:tgtEl>
                                      </p:cBhvr>
                                    </p:animEffect>
                                  </p:childTnLst>
                                </p:cTn>
                              </p:par>
                            </p:childTnLst>
                          </p:cTn>
                        </p:par>
                      </p:childTnLst>
                    </p:cTn>
                  </p:par>
                  <p:par>
                    <p:cTn id="57" fill="hold">
                      <p:stCondLst>
                        <p:cond delay="indefinite"/>
                      </p:stCondLst>
                      <p:childTnLst>
                        <p:par>
                          <p:cTn id="58" fill="hold">
                            <p:stCondLst>
                              <p:cond delay="0"/>
                            </p:stCondLst>
                            <p:childTnLst>
                              <p:par>
                                <p:cTn id="59" presetID="12" presetClass="entr" presetSubtype="4" fill="hold" nodeType="click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additive="base">
                                        <p:cTn id="61" dur="500"/>
                                        <p:tgtEl>
                                          <p:spTgt spid="30"/>
                                        </p:tgtEl>
                                        <p:attrNameLst>
                                          <p:attrName>ppt_y</p:attrName>
                                        </p:attrNameLst>
                                      </p:cBhvr>
                                      <p:tavLst>
                                        <p:tav tm="0">
                                          <p:val>
                                            <p:strVal val="#ppt_y+#ppt_h*1.125000"/>
                                          </p:val>
                                        </p:tav>
                                        <p:tav tm="100000">
                                          <p:val>
                                            <p:strVal val="#ppt_y"/>
                                          </p:val>
                                        </p:tav>
                                      </p:tavLst>
                                    </p:anim>
                                    <p:animEffect transition="in" filter="wipe(up)">
                                      <p:cBhvr>
                                        <p:cTn id="62" dur="500"/>
                                        <p:tgtEl>
                                          <p:spTgt spid="30"/>
                                        </p:tgtEl>
                                      </p:cBhvr>
                                    </p:animEffect>
                                  </p:childTnLst>
                                </p:cTn>
                              </p:par>
                            </p:childTnLst>
                          </p:cTn>
                        </p:par>
                      </p:childTnLst>
                    </p:cTn>
                  </p:par>
                  <p:par>
                    <p:cTn id="63" fill="hold">
                      <p:stCondLst>
                        <p:cond delay="indefinite"/>
                      </p:stCondLst>
                      <p:childTnLst>
                        <p:par>
                          <p:cTn id="64" fill="hold">
                            <p:stCondLst>
                              <p:cond delay="0"/>
                            </p:stCondLst>
                            <p:childTnLst>
                              <p:par>
                                <p:cTn id="65" presetID="12" presetClass="entr" presetSubtype="4" fill="hold" nodeType="clickEffect">
                                  <p:stCondLst>
                                    <p:cond delay="0"/>
                                  </p:stCondLst>
                                  <p:childTnLst>
                                    <p:set>
                                      <p:cBhvr>
                                        <p:cTn id="66" dur="1" fill="hold">
                                          <p:stCondLst>
                                            <p:cond delay="0"/>
                                          </p:stCondLst>
                                        </p:cTn>
                                        <p:tgtEl>
                                          <p:spTgt spid="32"/>
                                        </p:tgtEl>
                                        <p:attrNameLst>
                                          <p:attrName>style.visibility</p:attrName>
                                        </p:attrNameLst>
                                      </p:cBhvr>
                                      <p:to>
                                        <p:strVal val="visible"/>
                                      </p:to>
                                    </p:set>
                                    <p:anim calcmode="lin" valueType="num">
                                      <p:cBhvr additive="base">
                                        <p:cTn id="67" dur="500"/>
                                        <p:tgtEl>
                                          <p:spTgt spid="32"/>
                                        </p:tgtEl>
                                        <p:attrNameLst>
                                          <p:attrName>ppt_y</p:attrName>
                                        </p:attrNameLst>
                                      </p:cBhvr>
                                      <p:tavLst>
                                        <p:tav tm="0">
                                          <p:val>
                                            <p:strVal val="#ppt_y+#ppt_h*1.125000"/>
                                          </p:val>
                                        </p:tav>
                                        <p:tav tm="100000">
                                          <p:val>
                                            <p:strVal val="#ppt_y"/>
                                          </p:val>
                                        </p:tav>
                                      </p:tavLst>
                                    </p:anim>
                                    <p:animEffect transition="in" filter="wipe(up)">
                                      <p:cBhvr>
                                        <p:cTn id="68" dur="500"/>
                                        <p:tgtEl>
                                          <p:spTgt spid="32"/>
                                        </p:tgtEl>
                                      </p:cBhvr>
                                    </p:animEffect>
                                  </p:childTnLst>
                                </p:cTn>
                              </p:par>
                            </p:childTnLst>
                          </p:cTn>
                        </p:par>
                      </p:childTnLst>
                    </p:cTn>
                  </p:par>
                  <p:par>
                    <p:cTn id="69" fill="hold">
                      <p:stCondLst>
                        <p:cond delay="indefinite"/>
                      </p:stCondLst>
                      <p:childTnLst>
                        <p:par>
                          <p:cTn id="70" fill="hold">
                            <p:stCondLst>
                              <p:cond delay="0"/>
                            </p:stCondLst>
                            <p:childTnLst>
                              <p:par>
                                <p:cTn id="71" presetID="12" presetClass="entr" presetSubtype="4" fill="hold" nodeType="clickEffect">
                                  <p:stCondLst>
                                    <p:cond delay="0"/>
                                  </p:stCondLst>
                                  <p:childTnLst>
                                    <p:set>
                                      <p:cBhvr>
                                        <p:cTn id="72" dur="1" fill="hold">
                                          <p:stCondLst>
                                            <p:cond delay="0"/>
                                          </p:stCondLst>
                                        </p:cTn>
                                        <p:tgtEl>
                                          <p:spTgt spid="34"/>
                                        </p:tgtEl>
                                        <p:attrNameLst>
                                          <p:attrName>style.visibility</p:attrName>
                                        </p:attrNameLst>
                                      </p:cBhvr>
                                      <p:to>
                                        <p:strVal val="visible"/>
                                      </p:to>
                                    </p:set>
                                    <p:anim calcmode="lin" valueType="num">
                                      <p:cBhvr additive="base">
                                        <p:cTn id="73" dur="500"/>
                                        <p:tgtEl>
                                          <p:spTgt spid="34"/>
                                        </p:tgtEl>
                                        <p:attrNameLst>
                                          <p:attrName>ppt_y</p:attrName>
                                        </p:attrNameLst>
                                      </p:cBhvr>
                                      <p:tavLst>
                                        <p:tav tm="0">
                                          <p:val>
                                            <p:strVal val="#ppt_y+#ppt_h*1.125000"/>
                                          </p:val>
                                        </p:tav>
                                        <p:tav tm="100000">
                                          <p:val>
                                            <p:strVal val="#ppt_y"/>
                                          </p:val>
                                        </p:tav>
                                      </p:tavLst>
                                    </p:anim>
                                    <p:animEffect transition="in" filter="wipe(up)">
                                      <p:cBhvr>
                                        <p:cTn id="74"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317"/>
          <p:cNvSpPr/>
          <p:nvPr/>
        </p:nvSpPr>
        <p:spPr>
          <a:xfrm>
            <a:off x="442471" y="374860"/>
            <a:ext cx="10721423" cy="808424"/>
          </a:xfrm>
          <a:prstGeom prst="rect">
            <a:avLst/>
          </a:prstGeom>
          <a:ln w="12700">
            <a:solidFill>
              <a:srgbClr val="4F81BD"/>
            </a:solidFill>
            <a:miter lim="400000"/>
          </a:ln>
        </p:spPr>
        <p:txBody>
          <a:bodyPr wrap="square" lIns="65022" tIns="65023" rIns="65022" bIns="65023">
            <a:spAutoFit/>
          </a:bodyPr>
          <a:lstStyle/>
          <a:p>
            <a:pPr algn="l" defTabSz="650240">
              <a:defRPr sz="1800">
                <a:solidFill>
                  <a:srgbClr val="CC3300"/>
                </a:solidFill>
                <a:latin typeface="Bell MT" panose="02020503060305020303"/>
                <a:ea typeface="Bell MT" panose="02020503060305020303"/>
                <a:cs typeface="Bell MT" panose="02020503060305020303"/>
                <a:sym typeface="Bell MT" panose="02020503060305020303"/>
              </a:defRPr>
            </a:pPr>
            <a:r>
              <a:rPr lang="zh-CN" altLang="en-US" sz="4400" dirty="0" smtClean="0">
                <a:solidFill>
                  <a:srgbClr val="000000"/>
                </a:solidFill>
              </a:rPr>
              <a:t>汉字</a:t>
            </a:r>
            <a:r>
              <a:rPr lang="en-US" altLang="zh-CN" sz="4400" dirty="0" smtClean="0">
                <a:solidFill>
                  <a:schemeClr val="tx1"/>
                </a:solidFill>
                <a:latin typeface="Kaiti SC Regular"/>
                <a:cs typeface="Kaiti SC Regular"/>
              </a:rPr>
              <a:t>(</a:t>
            </a:r>
            <a:r>
              <a:rPr lang="it-IT" altLang="zh-CN" sz="4400" dirty="0" smtClean="0">
                <a:solidFill>
                  <a:schemeClr val="tx1"/>
                </a:solidFill>
                <a:latin typeface="Kaiti SC Regular"/>
                <a:cs typeface="Kaiti SC Regular"/>
              </a:rPr>
              <a:t>hàn </a:t>
            </a:r>
            <a:r>
              <a:rPr lang="it-IT" altLang="zh-CN" sz="4400" dirty="0" err="1">
                <a:solidFill>
                  <a:schemeClr val="tx1"/>
                </a:solidFill>
                <a:latin typeface="Kaiti SC Regular"/>
                <a:cs typeface="Kaiti SC Regular"/>
              </a:rPr>
              <a:t>zì</a:t>
            </a:r>
            <a:r>
              <a:rPr lang="it-IT" altLang="zh-CN" sz="4400" dirty="0">
                <a:solidFill>
                  <a:schemeClr val="tx1"/>
                </a:solidFill>
                <a:latin typeface="Kaiti SC Regular"/>
                <a:cs typeface="Kaiti SC Regular"/>
              </a:rPr>
              <a:t> </a:t>
            </a:r>
            <a:r>
              <a:rPr lang="it-IT" altLang="zh-CN" sz="4400" dirty="0" smtClean="0">
                <a:solidFill>
                  <a:schemeClr val="tx1"/>
                </a:solidFill>
                <a:latin typeface="Kaiti SC Regular"/>
                <a:cs typeface="Kaiti SC Regular"/>
              </a:rPr>
              <a:t>)</a:t>
            </a:r>
            <a:r>
              <a:rPr lang="en-US" altLang="zh-CN" sz="4400" dirty="0">
                <a:solidFill>
                  <a:schemeClr val="tx1"/>
                </a:solidFill>
                <a:latin typeface="Kaiti SC Regular"/>
                <a:cs typeface="Kaiti SC Regular"/>
              </a:rPr>
              <a:t> </a:t>
            </a:r>
            <a:r>
              <a:rPr lang="zh-CN" altLang="zh-CN" sz="4400" dirty="0">
                <a:solidFill>
                  <a:schemeClr val="tx1"/>
                </a:solidFill>
                <a:latin typeface="Kaiti SC Regular"/>
                <a:cs typeface="Kaiti SC Regular"/>
              </a:rPr>
              <a:t>——</a:t>
            </a:r>
            <a:r>
              <a:rPr lang="en-US" altLang="zh-CN" sz="4400" dirty="0" smtClean="0">
                <a:solidFill>
                  <a:schemeClr val="tx1"/>
                </a:solidFill>
                <a:latin typeface="Kaiti SC Regular"/>
                <a:cs typeface="Kaiti SC Regular"/>
              </a:rPr>
              <a:t> </a:t>
            </a:r>
            <a:r>
              <a:rPr lang="en-US" altLang="zh-CN" sz="4400" dirty="0">
                <a:solidFill>
                  <a:schemeClr val="tx1"/>
                </a:solidFill>
                <a:latin typeface="Kaiti SC Regular"/>
                <a:cs typeface="Kaiti SC Regular"/>
              </a:rPr>
              <a:t> </a:t>
            </a:r>
            <a:r>
              <a:rPr lang="zh-CN" altLang="en-US" sz="4400" dirty="0" smtClean="0">
                <a:solidFill>
                  <a:schemeClr val="tx1"/>
                </a:solidFill>
                <a:latin typeface="Kaiti SC Regular"/>
                <a:cs typeface="Kaiti SC Regular"/>
              </a:rPr>
              <a:t>会意字</a:t>
            </a:r>
            <a:r>
              <a:rPr lang="en-US" altLang="zh-CN" sz="2800" dirty="0" smtClean="0">
                <a:solidFill>
                  <a:srgbClr val="008000"/>
                </a:solidFill>
                <a:latin typeface="Bell MT" panose="02020503060305020303"/>
                <a:cs typeface="Bell MT" panose="02020503060305020303"/>
              </a:rPr>
              <a:t> </a:t>
            </a:r>
            <a:r>
              <a:rPr lang="en-US" altLang="zh-CN" sz="2800" dirty="0" smtClean="0">
                <a:solidFill>
                  <a:srgbClr val="008000"/>
                </a:solidFill>
              </a:rPr>
              <a:t>Associative characters</a:t>
            </a:r>
            <a:endParaRPr lang="en-US" altLang="zh-CN" sz="2800" dirty="0">
              <a:solidFill>
                <a:srgbClr val="008000"/>
              </a:solidFill>
            </a:endParaRPr>
          </a:p>
        </p:txBody>
      </p:sp>
      <p:sp>
        <p:nvSpPr>
          <p:cNvPr id="17" name="文本框 16"/>
          <p:cNvSpPr txBox="1"/>
          <p:nvPr/>
        </p:nvSpPr>
        <p:spPr>
          <a:xfrm>
            <a:off x="442469" y="1341110"/>
            <a:ext cx="12067158" cy="228780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just" defTabSz="584200" rtl="0" fontAlgn="auto" latinLnBrk="0" hangingPunct="0">
              <a:lnSpc>
                <a:spcPct val="150000"/>
              </a:lnSpc>
              <a:spcBef>
                <a:spcPts val="0"/>
              </a:spcBef>
              <a:spcAft>
                <a:spcPts val="0"/>
              </a:spcAft>
              <a:buClrTx/>
              <a:buSzTx/>
              <a:buFontTx/>
              <a:buNone/>
            </a:pPr>
            <a:r>
              <a:rPr kumimoji="0" lang="en-US" altLang="zh-CN" sz="2400" b="0" i="0" u="none" strike="noStrike" cap="none" spc="0" normalizeH="0" dirty="0" smtClean="0">
                <a:ln>
                  <a:noFill/>
                </a:ln>
                <a:solidFill>
                  <a:srgbClr val="000000"/>
                </a:solidFill>
                <a:effectLst/>
                <a:uFillTx/>
                <a:latin typeface="Arial" panose="020B0604020202090204"/>
                <a:ea typeface="Helvetica Neue" panose="02000503000000020004"/>
                <a:cs typeface="Arial" panose="020B0604020202090204"/>
                <a:sym typeface="Helvetica Neue" panose="02000503000000020004"/>
              </a:rPr>
              <a:t>Ancient Chinese people invented pictographic characters to represent concrete things and the pictographic plus some symbols or strokes to refer to part of a thing or a certain direction and position.</a:t>
            </a:r>
          </a:p>
          <a:p>
            <a:pPr marL="0" marR="0" indent="0" algn="just" defTabSz="584200" rtl="0" fontAlgn="auto" latinLnBrk="0" hangingPunct="0">
              <a:lnSpc>
                <a:spcPct val="150000"/>
              </a:lnSpc>
              <a:spcBef>
                <a:spcPts val="0"/>
              </a:spcBef>
              <a:spcAft>
                <a:spcPts val="0"/>
              </a:spcAft>
              <a:buClrTx/>
              <a:buSzTx/>
              <a:buFontTx/>
              <a:buNone/>
            </a:pPr>
            <a:r>
              <a:rPr lang="en-US" altLang="zh-CN" dirty="0" smtClean="0">
                <a:latin typeface="Arial" panose="020B0604020202090204"/>
                <a:cs typeface="Arial" panose="020B0604020202090204"/>
              </a:rPr>
              <a:t>Then </a:t>
            </a:r>
            <a:r>
              <a:rPr kumimoji="0" lang="en-US" altLang="zh-CN" sz="2400" i="0" u="none" strike="noStrike" cap="none" spc="0" normalizeH="0" dirty="0" smtClean="0">
                <a:ln>
                  <a:noFill/>
                </a:ln>
                <a:solidFill>
                  <a:srgbClr val="000000"/>
                </a:solidFill>
                <a:effectLst/>
                <a:uFillTx/>
                <a:latin typeface="Arial" panose="020B0604020202090204"/>
                <a:ea typeface="Helvetica Neue" panose="02000503000000020004"/>
                <a:cs typeface="Arial" panose="020B0604020202090204"/>
                <a:sym typeface="Helvetica Neue" panose="02000503000000020004"/>
              </a:rPr>
              <a:t> how to express an abstract concept?</a:t>
            </a:r>
          </a:p>
        </p:txBody>
      </p:sp>
      <p:sp>
        <p:nvSpPr>
          <p:cNvPr id="20" name="文本占位符 2"/>
          <p:cNvSpPr txBox="1"/>
          <p:nvPr/>
        </p:nvSpPr>
        <p:spPr>
          <a:xfrm>
            <a:off x="290838" y="3875841"/>
            <a:ext cx="12218789" cy="1344891"/>
          </a:xfrm>
          <a:prstGeom prst="rect">
            <a:avLst/>
          </a:prstGeom>
          <a:ln w="12700">
            <a:miter lim="400000"/>
          </a:ln>
        </p:spPr>
        <p:txBody>
          <a:bodyPr lIns="50800" tIns="50800" rIns="50800" bIns="50800" anchor="ctr">
            <a:normAutofit fontScale="92500" lnSpcReduction="10000"/>
          </a:bodyPr>
          <a:lstStyle>
            <a:lvl1pPr marL="4445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1pPr>
            <a:lvl2pPr marL="8890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2pPr>
            <a:lvl3pPr marL="13335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3pPr>
            <a:lvl4pPr marL="17780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4pPr>
            <a:lvl5pPr marL="22225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5pPr>
            <a:lvl6pPr marL="26670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6pPr>
            <a:lvl7pPr marL="31115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7pPr>
            <a:lvl8pPr marL="35560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8pPr>
            <a:lvl9pPr marL="4000500" marR="0" indent="-444500" algn="l" defTabSz="584200" rtl="0" latinLnBrk="0">
              <a:lnSpc>
                <a:spcPct val="100000"/>
              </a:lnSpc>
              <a:spcBef>
                <a:spcPts val="4200"/>
              </a:spcBef>
              <a:spcAft>
                <a:spcPts val="0"/>
              </a:spcAft>
              <a:buClrTx/>
              <a:buSzPct val="145000"/>
              <a:buFontTx/>
              <a:buChar char="•"/>
              <a:defRPr sz="3200" b="0" i="0" u="none" strike="noStrike" cap="none" spc="0" baseline="0">
                <a:ln>
                  <a:noFill/>
                </a:ln>
                <a:solidFill>
                  <a:srgbClr val="000000"/>
                </a:solidFill>
                <a:uFillTx/>
                <a:latin typeface="Helvetica Neue" panose="02000503000000020004"/>
                <a:ea typeface="Helvetica Neue" panose="02000503000000020004"/>
                <a:cs typeface="Helvetica Neue" panose="02000503000000020004"/>
                <a:sym typeface="Helvetica Neue" panose="02000503000000020004"/>
              </a:defRPr>
            </a:lvl9pPr>
          </a:lstStyle>
          <a:p>
            <a:pPr algn="just">
              <a:buFont typeface="Symbol" panose="05050102010706020507" charset="2"/>
              <a:buChar char="-"/>
            </a:pPr>
            <a:r>
              <a:rPr kumimoji="1" lang="en-US" altLang="zh-CN" b="1" dirty="0" smtClean="0">
                <a:solidFill>
                  <a:srgbClr val="0000FF"/>
                </a:solidFill>
                <a:latin typeface="Arial" panose="020B0604020202090204"/>
                <a:cs typeface="Arial" panose="020B0604020202090204"/>
              </a:rPr>
              <a:t>They worked out the idea of putting two or more pictographic characters side by side to describe an action,</a:t>
            </a:r>
            <a:r>
              <a:rPr kumimoji="1" lang="en-US" altLang="zh-CN" b="1" dirty="0">
                <a:solidFill>
                  <a:srgbClr val="0000FF"/>
                </a:solidFill>
                <a:latin typeface="Arial" panose="020B0604020202090204"/>
                <a:cs typeface="Arial" panose="020B0604020202090204"/>
              </a:rPr>
              <a:t> </a:t>
            </a:r>
            <a:r>
              <a:rPr kumimoji="1" lang="en-US" altLang="zh-CN" b="1" dirty="0" smtClean="0">
                <a:solidFill>
                  <a:srgbClr val="0000FF"/>
                </a:solidFill>
                <a:latin typeface="Arial" panose="020B0604020202090204"/>
                <a:cs typeface="Arial" panose="020B0604020202090204"/>
              </a:rPr>
              <a:t>a process or something abstract.</a:t>
            </a:r>
          </a:p>
        </p:txBody>
      </p:sp>
      <p:sp>
        <p:nvSpPr>
          <p:cNvPr id="10" name="文本框 9"/>
          <p:cNvSpPr txBox="1"/>
          <p:nvPr/>
        </p:nvSpPr>
        <p:spPr>
          <a:xfrm>
            <a:off x="843304" y="7767927"/>
            <a:ext cx="2729373" cy="145680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r>
              <a:rPr lang="zh-CN" altLang="en-US" sz="4800" dirty="0" smtClean="0"/>
              <a:t>人</a:t>
            </a:r>
            <a:r>
              <a:rPr lang="en-US" altLang="zh-CN" sz="4000" dirty="0" smtClean="0"/>
              <a:t> rén</a:t>
            </a:r>
          </a:p>
          <a:p>
            <a:r>
              <a:rPr lang="en-US" altLang="zh-CN" sz="4000" dirty="0" smtClean="0"/>
              <a:t>people</a:t>
            </a:r>
            <a:endParaRPr kumimoji="0" lang="zh-CN" altLang="en-US" sz="4000" b="1" i="0" u="none" strike="noStrike" cap="none" spc="0" normalizeH="0" baseline="0" dirty="0">
              <a:ln>
                <a:noFill/>
              </a:ln>
              <a:solidFill>
                <a:srgbClr val="000000"/>
              </a:solidFill>
              <a:effectLst/>
              <a:uFillTx/>
              <a:sym typeface="Helvetica Neue" panose="02000503000000020004"/>
            </a:endParaRPr>
          </a:p>
        </p:txBody>
      </p:sp>
      <p:sp>
        <p:nvSpPr>
          <p:cNvPr id="14" name="文本框 13"/>
          <p:cNvSpPr txBox="1"/>
          <p:nvPr/>
        </p:nvSpPr>
        <p:spPr>
          <a:xfrm>
            <a:off x="5055455" y="7860259"/>
            <a:ext cx="2729373" cy="139525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pPr>
            <a:r>
              <a:rPr lang="zh-CN" altLang="en-US" sz="4800" dirty="0" smtClean="0"/>
              <a:t>从</a:t>
            </a:r>
            <a:endParaRPr lang="en-US" altLang="zh-CN" sz="4800" dirty="0" smtClean="0"/>
          </a:p>
          <a:p>
            <a:pPr marL="0" marR="0" indent="0" algn="ctr" defTabSz="584200" rtl="0" fontAlgn="auto" latinLnBrk="0" hangingPunct="0">
              <a:lnSpc>
                <a:spcPct val="100000"/>
              </a:lnSpc>
              <a:spcBef>
                <a:spcPts val="0"/>
              </a:spcBef>
              <a:spcAft>
                <a:spcPts val="0"/>
              </a:spcAft>
              <a:buClrTx/>
              <a:buSzTx/>
              <a:buFontTx/>
              <a:buNone/>
            </a:pPr>
            <a:r>
              <a:rPr lang="en-US" altLang="zh-CN" sz="3600" dirty="0" smtClean="0"/>
              <a:t>follow</a:t>
            </a:r>
            <a:endParaRPr kumimoji="0" lang="zh-CN" altLang="en-US" sz="3600" b="1" i="0" u="none" strike="noStrike" cap="none" spc="0" normalizeH="0" baseline="0" dirty="0">
              <a:ln>
                <a:noFill/>
              </a:ln>
              <a:solidFill>
                <a:srgbClr val="000000"/>
              </a:solidFill>
              <a:effectLst/>
              <a:uFillTx/>
              <a:sym typeface="Helvetica Neue" panose="02000503000000020004"/>
            </a:endParaRPr>
          </a:p>
        </p:txBody>
      </p:sp>
      <p:sp>
        <p:nvSpPr>
          <p:cNvPr id="11" name="文本框 10"/>
          <p:cNvSpPr txBox="1"/>
          <p:nvPr/>
        </p:nvSpPr>
        <p:spPr>
          <a:xfrm>
            <a:off x="9035651" y="7860259"/>
            <a:ext cx="3223876" cy="139525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pPr>
            <a:r>
              <a:rPr lang="zh-CN" altLang="en-US" sz="4800" dirty="0" smtClean="0"/>
              <a:t>众</a:t>
            </a:r>
            <a:endParaRPr lang="en-US" altLang="zh-CN" sz="4800" dirty="0" smtClean="0"/>
          </a:p>
          <a:p>
            <a:pPr marL="0" marR="0" indent="0" algn="ctr" defTabSz="584200" rtl="0" fontAlgn="auto" latinLnBrk="0" hangingPunct="0">
              <a:lnSpc>
                <a:spcPct val="100000"/>
              </a:lnSpc>
              <a:spcBef>
                <a:spcPts val="0"/>
              </a:spcBef>
              <a:spcAft>
                <a:spcPts val="0"/>
              </a:spcAft>
              <a:buClrTx/>
              <a:buSzTx/>
              <a:buFontTx/>
              <a:buNone/>
            </a:pPr>
            <a:r>
              <a:rPr lang="en-US" altLang="zh-CN" sz="3600" dirty="0"/>
              <a:t>m</a:t>
            </a:r>
            <a:r>
              <a:rPr lang="en-US" altLang="zh-CN" sz="3600" dirty="0" smtClean="0"/>
              <a:t>any, crowd</a:t>
            </a:r>
            <a:endParaRPr kumimoji="0" lang="zh-CN" altLang="en-US" sz="3600" b="1" i="0" u="none" strike="noStrike" cap="none" spc="0" normalizeH="0" baseline="0" dirty="0">
              <a:ln>
                <a:noFill/>
              </a:ln>
              <a:solidFill>
                <a:srgbClr val="000000"/>
              </a:solidFill>
              <a:effectLst/>
              <a:uFillTx/>
              <a:sym typeface="Helvetica Neue" panose="02000503000000020004"/>
            </a:endParaRPr>
          </a:p>
        </p:txBody>
      </p:sp>
      <p:pic>
        <p:nvPicPr>
          <p:cNvPr id="2" name="图片 1" descr="人.jpg"/>
          <p:cNvPicPr>
            <a:picLocks noChangeAspect="1"/>
          </p:cNvPicPr>
          <p:nvPr/>
        </p:nvPicPr>
        <p:blipFill rotWithShape="1">
          <a:blip r:embed="rId2">
            <a:extLst>
              <a:ext uri="{28A0092B-C50C-407E-A947-70E740481C1C}">
                <a14:useLocalDpi xmlns:a14="http://schemas.microsoft.com/office/drawing/2010/main" val="0"/>
              </a:ext>
            </a:extLst>
          </a:blip>
          <a:srcRect l="23204" t="9263" r="46413" b="25001"/>
          <a:stretch>
            <a:fillRect/>
          </a:stretch>
        </p:blipFill>
        <p:spPr>
          <a:xfrm>
            <a:off x="843304" y="5538210"/>
            <a:ext cx="1852158" cy="1640298"/>
          </a:xfrm>
          <a:prstGeom prst="rect">
            <a:avLst/>
          </a:prstGeom>
        </p:spPr>
      </p:pic>
      <p:pic>
        <p:nvPicPr>
          <p:cNvPr id="3" name="图片 2" descr="从.jpg"/>
          <p:cNvPicPr>
            <a:picLocks noChangeAspect="1"/>
          </p:cNvPicPr>
          <p:nvPr/>
        </p:nvPicPr>
        <p:blipFill rotWithShape="1">
          <a:blip r:embed="rId3">
            <a:extLst>
              <a:ext uri="{28A0092B-C50C-407E-A947-70E740481C1C}">
                <a14:useLocalDpi xmlns:a14="http://schemas.microsoft.com/office/drawing/2010/main" val="0"/>
              </a:ext>
            </a:extLst>
          </a:blip>
          <a:srcRect l="7548" r="57991" b="20554"/>
          <a:stretch>
            <a:fillRect/>
          </a:stretch>
        </p:blipFill>
        <p:spPr>
          <a:xfrm>
            <a:off x="5221324" y="5338250"/>
            <a:ext cx="2081473" cy="2087185"/>
          </a:xfrm>
          <a:prstGeom prst="rect">
            <a:avLst/>
          </a:prstGeom>
        </p:spPr>
      </p:pic>
      <p:pic>
        <p:nvPicPr>
          <p:cNvPr id="4" name="图片 3" descr="众.gif"/>
          <p:cNvPicPr>
            <a:picLocks noChangeAspect="1"/>
          </p:cNvPicPr>
          <p:nvPr/>
        </p:nvPicPr>
        <p:blipFill rotWithShape="1">
          <a:blip r:embed="rId4">
            <a:extLst>
              <a:ext uri="{28A0092B-C50C-407E-A947-70E740481C1C}">
                <a14:useLocalDpi xmlns:a14="http://schemas.microsoft.com/office/drawing/2010/main" val="0"/>
              </a:ext>
            </a:extLst>
          </a:blip>
          <a:srcRect l="21180" r="27382" b="22224"/>
          <a:stretch>
            <a:fillRect/>
          </a:stretch>
        </p:blipFill>
        <p:spPr>
          <a:xfrm>
            <a:off x="9772342" y="5338250"/>
            <a:ext cx="1569925" cy="1840258"/>
          </a:xfrm>
          <a:prstGeom prst="rect">
            <a:avLst/>
          </a:prstGeom>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17">
                                            <p:txEl>
                                              <p:pRg st="1" end="1"/>
                                            </p:txEl>
                                          </p:spTgt>
                                        </p:tgtEl>
                                        <p:attrNameLst>
                                          <p:attrName>style.visibility</p:attrName>
                                        </p:attrNameLst>
                                      </p:cBhvr>
                                      <p:to>
                                        <p:strVal val="visible"/>
                                      </p:to>
                                    </p:set>
                                    <p:anim calcmode="lin" valueType="num">
                                      <p:cBhvr additive="base">
                                        <p:cTn id="7" dur="500"/>
                                        <p:tgtEl>
                                          <p:spTgt spid="17">
                                            <p:txEl>
                                              <p:pRg st="1" end="1"/>
                                            </p:txEl>
                                          </p:spTgt>
                                        </p:tgtEl>
                                        <p:attrNameLst>
                                          <p:attrName>ppt_y</p:attrName>
                                        </p:attrNameLst>
                                      </p:cBhvr>
                                      <p:tavLst>
                                        <p:tav tm="0">
                                          <p:val>
                                            <p:strVal val="#ppt_y+#ppt_h*1.125000"/>
                                          </p:val>
                                        </p:tav>
                                        <p:tav tm="100000">
                                          <p:val>
                                            <p:strVal val="#ppt_y"/>
                                          </p:val>
                                        </p:tav>
                                      </p:tavLst>
                                    </p:anim>
                                    <p:animEffect transition="in" filter="wipe(up)">
                                      <p:cBhvr>
                                        <p:cTn id="8" dur="500"/>
                                        <p:tgtEl>
                                          <p:spTgt spid="17">
                                            <p:txEl>
                                              <p:pRg st="1" end="1"/>
                                            </p:txEl>
                                          </p:spTgt>
                                        </p:tgtEl>
                                      </p:cBhvr>
                                    </p:animEffect>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linds(horizontal)">
                                      <p:cBhvr>
                                        <p:cTn id="13" dur="500"/>
                                        <p:tgtEl>
                                          <p:spTgt spid="20"/>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linds(horizontal)">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linds(horizontal)">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blinds(horizontal)">
                                      <p:cBhvr>
                                        <p:cTn id="28" dur="500"/>
                                        <p:tgtEl>
                                          <p:spTgt spid="3"/>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blinds(horizontal)">
                                      <p:cBhvr>
                                        <p:cTn id="33" dur="500"/>
                                        <p:tgtEl>
                                          <p:spTgt spid="14"/>
                                        </p:tgtEl>
                                      </p:cBhvr>
                                    </p:animEffect>
                                  </p:childTnLst>
                                </p:cTn>
                              </p:par>
                            </p:childTnLst>
                          </p:cTn>
                        </p:par>
                      </p:childTnLst>
                    </p:cTn>
                  </p:par>
                  <p:par>
                    <p:cTn id="34" fill="hold">
                      <p:stCondLst>
                        <p:cond delay="indefinite"/>
                      </p:stCondLst>
                      <p:childTnLst>
                        <p:par>
                          <p:cTn id="35" fill="hold">
                            <p:stCondLst>
                              <p:cond delay="0"/>
                            </p:stCondLst>
                            <p:childTnLst>
                              <p:par>
                                <p:cTn id="36" presetID="3" presetClass="entr" presetSubtype="10" fill="hold" nodeType="click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blinds(horizontal)">
                                      <p:cBhvr>
                                        <p:cTn id="38" dur="500"/>
                                        <p:tgtEl>
                                          <p:spTgt spid="4"/>
                                        </p:tgtEl>
                                      </p:cBhvr>
                                    </p:animEffect>
                                  </p:childTnLst>
                                </p:cTn>
                              </p:par>
                            </p:childTnLst>
                          </p:cTn>
                        </p:par>
                      </p:childTnLst>
                    </p:cTn>
                  </p:par>
                  <p:par>
                    <p:cTn id="39" fill="hold">
                      <p:stCondLst>
                        <p:cond delay="indefinite"/>
                      </p:stCondLst>
                      <p:childTnLst>
                        <p:par>
                          <p:cTn id="40" fill="hold">
                            <p:stCondLst>
                              <p:cond delay="0"/>
                            </p:stCondLst>
                            <p:childTnLst>
                              <p:par>
                                <p:cTn id="41" presetID="3" presetClass="entr" presetSubtype="10"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blinds(horizontal)">
                                      <p:cBhvr>
                                        <p:cTn id="4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10" grpId="0"/>
      <p:bldP spid="14" grpId="0"/>
      <p:bldP spid="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317"/>
          <p:cNvSpPr/>
          <p:nvPr/>
        </p:nvSpPr>
        <p:spPr>
          <a:xfrm>
            <a:off x="442471" y="230969"/>
            <a:ext cx="10721423" cy="808424"/>
          </a:xfrm>
          <a:prstGeom prst="rect">
            <a:avLst/>
          </a:prstGeom>
          <a:ln w="12700">
            <a:solidFill>
              <a:srgbClr val="4F81BD"/>
            </a:solidFill>
            <a:miter lim="400000"/>
          </a:ln>
        </p:spPr>
        <p:txBody>
          <a:bodyPr wrap="square" lIns="65022" tIns="65023" rIns="65022" bIns="65023">
            <a:spAutoFit/>
          </a:bodyPr>
          <a:lstStyle/>
          <a:p>
            <a:pPr algn="l" defTabSz="650240">
              <a:defRPr sz="1800">
                <a:solidFill>
                  <a:srgbClr val="CC3300"/>
                </a:solidFill>
                <a:latin typeface="Bell MT" panose="02020503060305020303"/>
                <a:ea typeface="Bell MT" panose="02020503060305020303"/>
                <a:cs typeface="Bell MT" panose="02020503060305020303"/>
                <a:sym typeface="Bell MT" panose="02020503060305020303"/>
              </a:defRPr>
            </a:pPr>
            <a:r>
              <a:rPr lang="zh-CN" altLang="en-US" sz="4400" dirty="0" smtClean="0">
                <a:solidFill>
                  <a:srgbClr val="000000"/>
                </a:solidFill>
              </a:rPr>
              <a:t>汉字</a:t>
            </a:r>
            <a:r>
              <a:rPr lang="en-US" altLang="zh-CN" sz="4400" dirty="0" smtClean="0">
                <a:solidFill>
                  <a:schemeClr val="tx1"/>
                </a:solidFill>
                <a:latin typeface="Kaiti SC Regular"/>
                <a:cs typeface="Kaiti SC Regular"/>
              </a:rPr>
              <a:t>(</a:t>
            </a:r>
            <a:r>
              <a:rPr lang="it-IT" altLang="zh-CN" sz="4400" dirty="0" smtClean="0">
                <a:solidFill>
                  <a:schemeClr val="tx1"/>
                </a:solidFill>
                <a:latin typeface="Kaiti SC Regular"/>
                <a:cs typeface="Kaiti SC Regular"/>
              </a:rPr>
              <a:t>hàn </a:t>
            </a:r>
            <a:r>
              <a:rPr lang="it-IT" altLang="zh-CN" sz="4400" dirty="0" err="1">
                <a:solidFill>
                  <a:schemeClr val="tx1"/>
                </a:solidFill>
                <a:latin typeface="Kaiti SC Regular"/>
                <a:cs typeface="Kaiti SC Regular"/>
              </a:rPr>
              <a:t>zì</a:t>
            </a:r>
            <a:r>
              <a:rPr lang="it-IT" altLang="zh-CN" sz="4400" dirty="0">
                <a:solidFill>
                  <a:schemeClr val="tx1"/>
                </a:solidFill>
                <a:latin typeface="Kaiti SC Regular"/>
                <a:cs typeface="Kaiti SC Regular"/>
              </a:rPr>
              <a:t> </a:t>
            </a:r>
            <a:r>
              <a:rPr lang="it-IT" altLang="zh-CN" sz="4400" dirty="0" smtClean="0">
                <a:solidFill>
                  <a:schemeClr val="tx1"/>
                </a:solidFill>
                <a:latin typeface="Kaiti SC Regular"/>
                <a:cs typeface="Kaiti SC Regular"/>
              </a:rPr>
              <a:t>)</a:t>
            </a:r>
            <a:r>
              <a:rPr lang="en-US" altLang="zh-CN" sz="4400" dirty="0">
                <a:solidFill>
                  <a:schemeClr val="tx1"/>
                </a:solidFill>
                <a:latin typeface="Kaiti SC Regular"/>
                <a:cs typeface="Kaiti SC Regular"/>
              </a:rPr>
              <a:t> </a:t>
            </a:r>
            <a:r>
              <a:rPr lang="zh-CN" altLang="zh-CN" sz="4400" dirty="0">
                <a:solidFill>
                  <a:schemeClr val="tx1"/>
                </a:solidFill>
                <a:latin typeface="Kaiti SC Regular"/>
                <a:cs typeface="Kaiti SC Regular"/>
              </a:rPr>
              <a:t>——</a:t>
            </a:r>
            <a:r>
              <a:rPr lang="en-US" altLang="zh-CN" sz="4400" dirty="0" smtClean="0">
                <a:solidFill>
                  <a:schemeClr val="tx1"/>
                </a:solidFill>
                <a:latin typeface="Kaiti SC Regular"/>
                <a:cs typeface="Kaiti SC Regular"/>
              </a:rPr>
              <a:t> </a:t>
            </a:r>
            <a:r>
              <a:rPr lang="en-US" altLang="zh-CN" sz="4400" dirty="0">
                <a:solidFill>
                  <a:schemeClr val="tx1"/>
                </a:solidFill>
                <a:latin typeface="Kaiti SC Regular"/>
                <a:cs typeface="Kaiti SC Regular"/>
              </a:rPr>
              <a:t> </a:t>
            </a:r>
            <a:r>
              <a:rPr lang="zh-CN" altLang="en-US" sz="4400" dirty="0" smtClean="0">
                <a:solidFill>
                  <a:schemeClr val="tx1"/>
                </a:solidFill>
                <a:latin typeface="Kaiti SC Regular"/>
                <a:cs typeface="Kaiti SC Regular"/>
              </a:rPr>
              <a:t>会意字</a:t>
            </a:r>
            <a:r>
              <a:rPr lang="en-US" altLang="zh-CN" sz="2800" dirty="0" smtClean="0">
                <a:solidFill>
                  <a:srgbClr val="008000"/>
                </a:solidFill>
                <a:latin typeface="Bell MT" panose="02020503060305020303"/>
                <a:cs typeface="Bell MT" panose="02020503060305020303"/>
              </a:rPr>
              <a:t>Associative</a:t>
            </a:r>
            <a:r>
              <a:rPr lang="en-US" altLang="zh-CN" sz="2800" dirty="0" smtClean="0">
                <a:solidFill>
                  <a:srgbClr val="008000"/>
                </a:solidFill>
              </a:rPr>
              <a:t> characters</a:t>
            </a:r>
            <a:endParaRPr lang="en-US" altLang="zh-CN" sz="2800" dirty="0">
              <a:solidFill>
                <a:srgbClr val="008000"/>
              </a:solidFill>
            </a:endParaRPr>
          </a:p>
        </p:txBody>
      </p:sp>
      <p:sp>
        <p:nvSpPr>
          <p:cNvPr id="14" name="文本框 13"/>
          <p:cNvSpPr txBox="1"/>
          <p:nvPr/>
        </p:nvSpPr>
        <p:spPr>
          <a:xfrm>
            <a:off x="4896546" y="1595957"/>
            <a:ext cx="1523043" cy="733534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200000"/>
              </a:lnSpc>
              <a:spcBef>
                <a:spcPts val="0"/>
              </a:spcBef>
              <a:spcAft>
                <a:spcPts val="0"/>
              </a:spcAft>
              <a:buClrTx/>
              <a:buSzTx/>
              <a:buFontTx/>
              <a:buNone/>
            </a:pPr>
            <a:r>
              <a:rPr lang="zh-CN" altLang="en-US" sz="6000" dirty="0" smtClean="0"/>
              <a:t>休</a:t>
            </a:r>
            <a:endParaRPr kumimoji="0" lang="en-US" altLang="zh-CN" sz="6000" b="1" i="0" u="none" strike="noStrike" cap="none" spc="0" normalizeH="0" baseline="0" dirty="0" smtClean="0">
              <a:ln>
                <a:noFill/>
              </a:ln>
              <a:solidFill>
                <a:srgbClr val="000000"/>
              </a:solidFill>
              <a:effectLst/>
              <a:uFillTx/>
              <a:sym typeface="Helvetica Neue" panose="02000503000000020004"/>
            </a:endParaRPr>
          </a:p>
          <a:p>
            <a:pPr marL="0" marR="0" indent="0" algn="ctr" defTabSz="584200" rtl="0" fontAlgn="auto" latinLnBrk="0" hangingPunct="0">
              <a:lnSpc>
                <a:spcPct val="200000"/>
              </a:lnSpc>
              <a:spcBef>
                <a:spcPts val="0"/>
              </a:spcBef>
              <a:spcAft>
                <a:spcPts val="0"/>
              </a:spcAft>
              <a:buClrTx/>
              <a:buSzTx/>
              <a:buFontTx/>
              <a:buNone/>
            </a:pPr>
            <a:r>
              <a:rPr lang="zh-CN" altLang="en-US" sz="6000" dirty="0" smtClean="0"/>
              <a:t>林</a:t>
            </a:r>
            <a:endParaRPr lang="en-US" altLang="zh-CN" sz="6000" dirty="0" smtClean="0"/>
          </a:p>
          <a:p>
            <a:pPr marL="0" marR="0" indent="0" algn="ctr" defTabSz="584200" rtl="0" fontAlgn="auto" latinLnBrk="0" hangingPunct="0">
              <a:lnSpc>
                <a:spcPct val="200000"/>
              </a:lnSpc>
              <a:spcBef>
                <a:spcPts val="0"/>
              </a:spcBef>
              <a:spcAft>
                <a:spcPts val="0"/>
              </a:spcAft>
              <a:buClrTx/>
              <a:buSzTx/>
              <a:buFontTx/>
              <a:buNone/>
            </a:pPr>
            <a:r>
              <a:rPr lang="zh-CN" altLang="en-US" sz="6000" dirty="0" smtClean="0"/>
              <a:t>明</a:t>
            </a:r>
          </a:p>
          <a:p>
            <a:pPr marL="0" marR="0" indent="0" algn="ctr" defTabSz="584200" rtl="0" fontAlgn="auto" latinLnBrk="0" hangingPunct="0">
              <a:lnSpc>
                <a:spcPct val="200000"/>
              </a:lnSpc>
              <a:spcBef>
                <a:spcPts val="0"/>
              </a:spcBef>
              <a:spcAft>
                <a:spcPts val="0"/>
              </a:spcAft>
              <a:buClrTx/>
              <a:buSzTx/>
              <a:buFontTx/>
              <a:buNone/>
            </a:pPr>
            <a:r>
              <a:rPr lang="zh-CN" altLang="en-US" sz="6000" dirty="0" smtClean="0"/>
              <a:t>好</a:t>
            </a:r>
            <a:endParaRPr kumimoji="0" lang="en-US" altLang="zh-CN" sz="6000" b="1" i="0" u="none" strike="noStrike" cap="none" spc="0" normalizeH="0" baseline="0" dirty="0" smtClean="0">
              <a:ln>
                <a:noFill/>
              </a:ln>
              <a:solidFill>
                <a:srgbClr val="000000"/>
              </a:solidFill>
              <a:effectLst/>
              <a:uFillTx/>
              <a:sym typeface="Helvetica Neue" panose="02000503000000020004"/>
            </a:endParaRPr>
          </a:p>
        </p:txBody>
      </p:sp>
      <p:sp>
        <p:nvSpPr>
          <p:cNvPr id="16" name="文本框 15"/>
          <p:cNvSpPr txBox="1"/>
          <p:nvPr/>
        </p:nvSpPr>
        <p:spPr>
          <a:xfrm>
            <a:off x="9041049" y="1893473"/>
            <a:ext cx="3127407" cy="656590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R="0" algn="l" defTabSz="584200" rtl="0" fontAlgn="auto" latinLnBrk="0" hangingPunct="0">
              <a:lnSpc>
                <a:spcPct val="300000"/>
              </a:lnSpc>
              <a:spcBef>
                <a:spcPts val="0"/>
              </a:spcBef>
              <a:spcAft>
                <a:spcPts val="0"/>
              </a:spcAft>
              <a:buClrTx/>
              <a:buSzTx/>
            </a:pPr>
            <a:r>
              <a:rPr lang="en-US" altLang="zh-CN" sz="3600" dirty="0">
                <a:latin typeface="Arial" panose="020B0604020202090204"/>
                <a:cs typeface="Arial" panose="020B0604020202090204"/>
              </a:rPr>
              <a:t>b</a:t>
            </a:r>
            <a:r>
              <a:rPr lang="en-US" altLang="zh-CN" sz="3600" dirty="0" smtClean="0">
                <a:latin typeface="Arial" panose="020B0604020202090204"/>
                <a:cs typeface="Arial" panose="020B0604020202090204"/>
              </a:rPr>
              <a:t>right</a:t>
            </a:r>
          </a:p>
          <a:p>
            <a:pPr marR="0" algn="l" defTabSz="584200" rtl="0" fontAlgn="auto" latinLnBrk="0" hangingPunct="0">
              <a:lnSpc>
                <a:spcPct val="300000"/>
              </a:lnSpc>
              <a:spcBef>
                <a:spcPts val="0"/>
              </a:spcBef>
              <a:spcAft>
                <a:spcPts val="0"/>
              </a:spcAft>
              <a:buClrTx/>
              <a:buSzTx/>
            </a:pPr>
            <a:r>
              <a:rPr lang="en-US" altLang="zh-CN" sz="3600" dirty="0">
                <a:latin typeface="Arial" panose="020B0604020202090204"/>
                <a:cs typeface="Arial" panose="020B0604020202090204"/>
              </a:rPr>
              <a:t>r</a:t>
            </a:r>
            <a:r>
              <a:rPr lang="en-US" altLang="zh-CN" sz="3600" dirty="0" smtClean="0">
                <a:latin typeface="Arial" panose="020B0604020202090204"/>
                <a:cs typeface="Arial" panose="020B0604020202090204"/>
              </a:rPr>
              <a:t>est</a:t>
            </a:r>
          </a:p>
          <a:p>
            <a:pPr marR="0" algn="l" defTabSz="584200" rtl="0" fontAlgn="auto" latinLnBrk="0" hangingPunct="0">
              <a:lnSpc>
                <a:spcPct val="300000"/>
              </a:lnSpc>
              <a:spcBef>
                <a:spcPts val="0"/>
              </a:spcBef>
              <a:spcAft>
                <a:spcPts val="0"/>
              </a:spcAft>
              <a:buClrTx/>
              <a:buSzTx/>
            </a:pPr>
            <a:r>
              <a:rPr lang="en-US" altLang="zh-CN" sz="3600" dirty="0">
                <a:latin typeface="Arial" panose="020B0604020202090204"/>
                <a:cs typeface="Arial" panose="020B0604020202090204"/>
              </a:rPr>
              <a:t>g</a:t>
            </a:r>
            <a:r>
              <a:rPr lang="en-US" altLang="zh-CN" sz="3600" dirty="0" smtClean="0">
                <a:latin typeface="Arial" panose="020B0604020202090204"/>
                <a:cs typeface="Arial" panose="020B0604020202090204"/>
              </a:rPr>
              <a:t>ood, nice</a:t>
            </a:r>
          </a:p>
          <a:p>
            <a:pPr marR="0" algn="l" defTabSz="584200" rtl="0" fontAlgn="auto" latinLnBrk="0" hangingPunct="0">
              <a:lnSpc>
                <a:spcPct val="300000"/>
              </a:lnSpc>
              <a:spcBef>
                <a:spcPts val="0"/>
              </a:spcBef>
              <a:spcAft>
                <a:spcPts val="0"/>
              </a:spcAft>
              <a:buClrTx/>
              <a:buSzTx/>
            </a:pPr>
            <a:r>
              <a:rPr lang="en-US" altLang="zh-CN" sz="3600" dirty="0">
                <a:latin typeface="Arial" panose="020B0604020202090204"/>
                <a:cs typeface="Arial" panose="020B0604020202090204"/>
              </a:rPr>
              <a:t>f</a:t>
            </a:r>
            <a:r>
              <a:rPr lang="en-US" altLang="zh-CN" sz="3600" dirty="0" smtClean="0">
                <a:latin typeface="Arial" panose="020B0604020202090204"/>
                <a:cs typeface="Arial" panose="020B0604020202090204"/>
              </a:rPr>
              <a:t>orest; woods</a:t>
            </a:r>
          </a:p>
        </p:txBody>
      </p:sp>
      <p:grpSp>
        <p:nvGrpSpPr>
          <p:cNvPr id="4" name="组 3"/>
          <p:cNvGrpSpPr/>
          <p:nvPr/>
        </p:nvGrpSpPr>
        <p:grpSpPr>
          <a:xfrm>
            <a:off x="1600752" y="2232076"/>
            <a:ext cx="1243010" cy="1254604"/>
            <a:chOff x="1712152" y="2066145"/>
            <a:chExt cx="1243010" cy="1254604"/>
          </a:xfrm>
        </p:grpSpPr>
        <p:grpSp>
          <p:nvGrpSpPr>
            <p:cNvPr id="2" name="组 1"/>
            <p:cNvGrpSpPr/>
            <p:nvPr/>
          </p:nvGrpSpPr>
          <p:grpSpPr>
            <a:xfrm>
              <a:off x="2123062" y="2066145"/>
              <a:ext cx="832100" cy="1254604"/>
              <a:chOff x="528320" y="3467947"/>
              <a:chExt cx="3393442" cy="5249334"/>
            </a:xfrm>
          </p:grpSpPr>
          <p:sp>
            <p:nvSpPr>
              <p:cNvPr id="11" name="Freeform 7"/>
              <p:cNvSpPr/>
              <p:nvPr/>
            </p:nvSpPr>
            <p:spPr bwMode="auto">
              <a:xfrm>
                <a:off x="1225975" y="4490721"/>
                <a:ext cx="2695787" cy="2499359"/>
              </a:xfrm>
              <a:custGeom>
                <a:avLst/>
                <a:gdLst>
                  <a:gd name="T0" fmla="*/ 2147483647 w 1194"/>
                  <a:gd name="T1" fmla="*/ 0 h 1107"/>
                  <a:gd name="T2" fmla="*/ 2147483647 w 1194"/>
                  <a:gd name="T3" fmla="*/ 2147483647 h 1107"/>
                  <a:gd name="T4" fmla="*/ 2147483647 w 1194"/>
                  <a:gd name="T5" fmla="*/ 2147483647 h 1107"/>
                  <a:gd name="T6" fmla="*/ 0 60000 65536"/>
                  <a:gd name="T7" fmla="*/ 0 60000 65536"/>
                  <a:gd name="T8" fmla="*/ 0 60000 65536"/>
                  <a:gd name="T9" fmla="*/ 0 w 1194"/>
                  <a:gd name="T10" fmla="*/ 0 h 1107"/>
                  <a:gd name="T11" fmla="*/ 1194 w 1194"/>
                  <a:gd name="T12" fmla="*/ 1107 h 1107"/>
                </a:gdLst>
                <a:ahLst/>
                <a:cxnLst>
                  <a:cxn ang="T6">
                    <a:pos x="T0" y="T1"/>
                  </a:cxn>
                  <a:cxn ang="T7">
                    <a:pos x="T2" y="T3"/>
                  </a:cxn>
                  <a:cxn ang="T8">
                    <a:pos x="T4" y="T5"/>
                  </a:cxn>
                </a:cxnLst>
                <a:rect l="T9" t="T10" r="T11" b="T12"/>
                <a:pathLst>
                  <a:path w="1194" h="1107">
                    <a:moveTo>
                      <a:pt x="1194" y="0"/>
                    </a:moveTo>
                    <a:cubicBezTo>
                      <a:pt x="1026" y="45"/>
                      <a:pt x="372" y="86"/>
                      <a:pt x="186" y="270"/>
                    </a:cubicBezTo>
                    <a:cubicBezTo>
                      <a:pt x="0" y="454"/>
                      <a:pt x="101" y="933"/>
                      <a:pt x="78" y="1107"/>
                    </a:cubicBezTo>
                  </a:path>
                </a:pathLst>
              </a:custGeom>
              <a:noFill/>
              <a:ln w="76200">
                <a:solidFill>
                  <a:srgbClr val="000000"/>
                </a:solidFill>
                <a:round/>
              </a:ln>
            </p:spPr>
            <p:txBody>
              <a:bodyPr lIns="130046" tIns="65023" rIns="130046" bIns="65023"/>
              <a:lstStyle/>
              <a:p>
                <a:endParaRPr lang="zh-CN" altLang="en-US"/>
              </a:p>
            </p:txBody>
          </p:sp>
          <p:sp>
            <p:nvSpPr>
              <p:cNvPr id="12" name="Freeform 10"/>
              <p:cNvSpPr/>
              <p:nvPr/>
            </p:nvSpPr>
            <p:spPr bwMode="auto">
              <a:xfrm>
                <a:off x="528320" y="4511040"/>
                <a:ext cx="3393441" cy="2275840"/>
              </a:xfrm>
              <a:custGeom>
                <a:avLst/>
                <a:gdLst>
                  <a:gd name="T0" fmla="*/ 2147483647 w 1508"/>
                  <a:gd name="T1" fmla="*/ 0 h 1008"/>
                  <a:gd name="T2" fmla="*/ 2147483647 w 1508"/>
                  <a:gd name="T3" fmla="*/ 2147483647 h 1008"/>
                  <a:gd name="T4" fmla="*/ 2147483647 w 1508"/>
                  <a:gd name="T5" fmla="*/ 2147483647 h 1008"/>
                  <a:gd name="T6" fmla="*/ 0 w 1508"/>
                  <a:gd name="T7" fmla="*/ 2147483647 h 1008"/>
                  <a:gd name="T8" fmla="*/ 0 60000 65536"/>
                  <a:gd name="T9" fmla="*/ 0 60000 65536"/>
                  <a:gd name="T10" fmla="*/ 0 60000 65536"/>
                  <a:gd name="T11" fmla="*/ 0 60000 65536"/>
                  <a:gd name="T12" fmla="*/ 0 w 1508"/>
                  <a:gd name="T13" fmla="*/ 0 h 1008"/>
                  <a:gd name="T14" fmla="*/ 1508 w 1508"/>
                  <a:gd name="T15" fmla="*/ 1008 h 1008"/>
                </a:gdLst>
                <a:ahLst/>
                <a:cxnLst>
                  <a:cxn ang="T8">
                    <a:pos x="T0" y="T1"/>
                  </a:cxn>
                  <a:cxn ang="T9">
                    <a:pos x="T2" y="T3"/>
                  </a:cxn>
                  <a:cxn ang="T10">
                    <a:pos x="T4" y="T5"/>
                  </a:cxn>
                  <a:cxn ang="T11">
                    <a:pos x="T6" y="T7"/>
                  </a:cxn>
                </a:cxnLst>
                <a:rect l="T12" t="T13" r="T14" b="T15"/>
                <a:pathLst>
                  <a:path w="1508" h="1008">
                    <a:moveTo>
                      <a:pt x="1413" y="0"/>
                    </a:moveTo>
                    <a:cubicBezTo>
                      <a:pt x="1397" y="94"/>
                      <a:pt x="1508" y="428"/>
                      <a:pt x="1314" y="567"/>
                    </a:cubicBezTo>
                    <a:cubicBezTo>
                      <a:pt x="1120" y="706"/>
                      <a:pt x="465" y="760"/>
                      <a:pt x="246" y="834"/>
                    </a:cubicBezTo>
                    <a:cubicBezTo>
                      <a:pt x="27" y="908"/>
                      <a:pt x="51" y="972"/>
                      <a:pt x="0" y="1008"/>
                    </a:cubicBezTo>
                  </a:path>
                </a:pathLst>
              </a:custGeom>
              <a:noFill/>
              <a:ln w="76200">
                <a:solidFill>
                  <a:schemeClr val="tx1"/>
                </a:solidFill>
                <a:round/>
              </a:ln>
            </p:spPr>
            <p:txBody>
              <a:bodyPr lIns="130046" tIns="65023" rIns="130046" bIns="65023"/>
              <a:lstStyle/>
              <a:p>
                <a:endParaRPr lang="zh-CN" altLang="en-US"/>
              </a:p>
            </p:txBody>
          </p:sp>
          <p:sp>
            <p:nvSpPr>
              <p:cNvPr id="13" name="Freeform 11"/>
              <p:cNvSpPr/>
              <p:nvPr/>
            </p:nvSpPr>
            <p:spPr bwMode="auto">
              <a:xfrm>
                <a:off x="1320801" y="3467947"/>
                <a:ext cx="2600961" cy="5249334"/>
              </a:xfrm>
              <a:custGeom>
                <a:avLst/>
                <a:gdLst>
                  <a:gd name="T0" fmla="*/ 2147483647 w 1029"/>
                  <a:gd name="T1" fmla="*/ 0 h 2325"/>
                  <a:gd name="T2" fmla="*/ 2147483647 w 1029"/>
                  <a:gd name="T3" fmla="*/ 2147483647 h 2325"/>
                  <a:gd name="T4" fmla="*/ 2147483647 w 1029"/>
                  <a:gd name="T5" fmla="*/ 2147483647 h 2325"/>
                  <a:gd name="T6" fmla="*/ 2147483647 w 1029"/>
                  <a:gd name="T7" fmla="*/ 2147483647 h 2325"/>
                  <a:gd name="T8" fmla="*/ 2147483647 w 1029"/>
                  <a:gd name="T9" fmla="*/ 2147483647 h 2325"/>
                  <a:gd name="T10" fmla="*/ 2147483647 w 1029"/>
                  <a:gd name="T11" fmla="*/ 2147483647 h 2325"/>
                  <a:gd name="T12" fmla="*/ 0 60000 65536"/>
                  <a:gd name="T13" fmla="*/ 0 60000 65536"/>
                  <a:gd name="T14" fmla="*/ 0 60000 65536"/>
                  <a:gd name="T15" fmla="*/ 0 60000 65536"/>
                  <a:gd name="T16" fmla="*/ 0 60000 65536"/>
                  <a:gd name="T17" fmla="*/ 0 60000 65536"/>
                  <a:gd name="T18" fmla="*/ 0 w 1029"/>
                  <a:gd name="T19" fmla="*/ 0 h 2325"/>
                  <a:gd name="T20" fmla="*/ 1029 w 1029"/>
                  <a:gd name="T21" fmla="*/ 2325 h 2325"/>
                </a:gdLst>
                <a:ahLst/>
                <a:cxnLst>
                  <a:cxn ang="T12">
                    <a:pos x="T0" y="T1"/>
                  </a:cxn>
                  <a:cxn ang="T13">
                    <a:pos x="T2" y="T3"/>
                  </a:cxn>
                  <a:cxn ang="T14">
                    <a:pos x="T4" y="T5"/>
                  </a:cxn>
                  <a:cxn ang="T15">
                    <a:pos x="T6" y="T7"/>
                  </a:cxn>
                  <a:cxn ang="T16">
                    <a:pos x="T8" y="T9"/>
                  </a:cxn>
                  <a:cxn ang="T17">
                    <a:pos x="T10" y="T11"/>
                  </a:cxn>
                </a:cxnLst>
                <a:rect l="T18" t="T19" r="T20" b="T21"/>
                <a:pathLst>
                  <a:path w="1029" h="2325">
                    <a:moveTo>
                      <a:pt x="423" y="0"/>
                    </a:moveTo>
                    <a:cubicBezTo>
                      <a:pt x="459" y="239"/>
                      <a:pt x="682" y="1131"/>
                      <a:pt x="639" y="1434"/>
                    </a:cubicBezTo>
                    <a:cubicBezTo>
                      <a:pt x="596" y="1737"/>
                      <a:pt x="247" y="1697"/>
                      <a:pt x="162" y="1821"/>
                    </a:cubicBezTo>
                    <a:cubicBezTo>
                      <a:pt x="77" y="1945"/>
                      <a:pt x="0" y="2176"/>
                      <a:pt x="126" y="2181"/>
                    </a:cubicBezTo>
                    <a:cubicBezTo>
                      <a:pt x="252" y="2186"/>
                      <a:pt x="807" y="1824"/>
                      <a:pt x="918" y="1848"/>
                    </a:cubicBezTo>
                    <a:cubicBezTo>
                      <a:pt x="1029" y="1872"/>
                      <a:pt x="818" y="2226"/>
                      <a:pt x="792" y="2325"/>
                    </a:cubicBezTo>
                  </a:path>
                </a:pathLst>
              </a:custGeom>
              <a:noFill/>
              <a:ln w="76200">
                <a:solidFill>
                  <a:schemeClr val="tx1"/>
                </a:solidFill>
                <a:round/>
              </a:ln>
            </p:spPr>
            <p:txBody>
              <a:bodyPr lIns="130046" tIns="65023" rIns="130046" bIns="65023"/>
              <a:lstStyle/>
              <a:p>
                <a:endParaRPr lang="zh-CN" altLang="en-US"/>
              </a:p>
            </p:txBody>
          </p:sp>
        </p:grpSp>
        <p:grpSp>
          <p:nvGrpSpPr>
            <p:cNvPr id="3" name="组 2"/>
            <p:cNvGrpSpPr/>
            <p:nvPr/>
          </p:nvGrpSpPr>
          <p:grpSpPr>
            <a:xfrm>
              <a:off x="1712152" y="2340329"/>
              <a:ext cx="510105" cy="854393"/>
              <a:chOff x="1625600" y="3987235"/>
              <a:chExt cx="2639343" cy="4574259"/>
            </a:xfrm>
          </p:grpSpPr>
          <p:sp>
            <p:nvSpPr>
              <p:cNvPr id="15" name="Arc 7"/>
              <p:cNvSpPr/>
              <p:nvPr/>
            </p:nvSpPr>
            <p:spPr bwMode="auto">
              <a:xfrm flipH="1">
                <a:off x="1842347" y="4009814"/>
                <a:ext cx="1085992" cy="1406596"/>
              </a:xfrm>
              <a:custGeom>
                <a:avLst/>
                <a:gdLst>
                  <a:gd name="T0" fmla="*/ 2147483647 w 25456"/>
                  <a:gd name="T1" fmla="*/ 0 h 43200"/>
                  <a:gd name="T2" fmla="*/ 0 w 25456"/>
                  <a:gd name="T3" fmla="*/ 2147483647 h 43200"/>
                  <a:gd name="T4" fmla="*/ 2147483647 w 25456"/>
                  <a:gd name="T5" fmla="*/ 2147483647 h 43200"/>
                  <a:gd name="T6" fmla="*/ 0 60000 65536"/>
                  <a:gd name="T7" fmla="*/ 0 60000 65536"/>
                  <a:gd name="T8" fmla="*/ 0 60000 65536"/>
                  <a:gd name="T9" fmla="*/ 0 w 25456"/>
                  <a:gd name="T10" fmla="*/ 0 h 43200"/>
                  <a:gd name="T11" fmla="*/ 25456 w 25456"/>
                  <a:gd name="T12" fmla="*/ 43200 h 43200"/>
                </a:gdLst>
                <a:ahLst/>
                <a:cxnLst>
                  <a:cxn ang="T6">
                    <a:pos x="T0" y="T1"/>
                  </a:cxn>
                  <a:cxn ang="T7">
                    <a:pos x="T2" y="T3"/>
                  </a:cxn>
                  <a:cxn ang="T8">
                    <a:pos x="T4" y="T5"/>
                  </a:cxn>
                </a:cxnLst>
                <a:rect l="T9" t="T10" r="T11" b="T12"/>
                <a:pathLst>
                  <a:path w="25456" h="43200" fill="none" extrusionOk="0">
                    <a:moveTo>
                      <a:pt x="3855" y="0"/>
                    </a:moveTo>
                    <a:cubicBezTo>
                      <a:pt x="15785" y="0"/>
                      <a:pt x="25456" y="9670"/>
                      <a:pt x="25456" y="21600"/>
                    </a:cubicBezTo>
                    <a:cubicBezTo>
                      <a:pt x="25456" y="33529"/>
                      <a:pt x="15785" y="43200"/>
                      <a:pt x="3856" y="43200"/>
                    </a:cubicBezTo>
                    <a:cubicBezTo>
                      <a:pt x="2562" y="43200"/>
                      <a:pt x="1272" y="43083"/>
                      <a:pt x="-1" y="42853"/>
                    </a:cubicBezTo>
                  </a:path>
                  <a:path w="25456" h="43200" stroke="0" extrusionOk="0">
                    <a:moveTo>
                      <a:pt x="3855" y="0"/>
                    </a:moveTo>
                    <a:cubicBezTo>
                      <a:pt x="15785" y="0"/>
                      <a:pt x="25456" y="9670"/>
                      <a:pt x="25456" y="21600"/>
                    </a:cubicBezTo>
                    <a:cubicBezTo>
                      <a:pt x="25456" y="33529"/>
                      <a:pt x="15785" y="43200"/>
                      <a:pt x="3856" y="43200"/>
                    </a:cubicBezTo>
                    <a:cubicBezTo>
                      <a:pt x="2562" y="43200"/>
                      <a:pt x="1272" y="43083"/>
                      <a:pt x="-1" y="42853"/>
                    </a:cubicBezTo>
                    <a:lnTo>
                      <a:pt x="3856" y="21600"/>
                    </a:lnTo>
                    <a:lnTo>
                      <a:pt x="3855" y="0"/>
                    </a:lnTo>
                    <a:close/>
                  </a:path>
                </a:pathLst>
              </a:custGeom>
              <a:noFill/>
              <a:ln w="76200">
                <a:solidFill>
                  <a:srgbClr val="000000"/>
                </a:solidFill>
                <a:round/>
              </a:ln>
            </p:spPr>
            <p:txBody>
              <a:bodyPr wrap="none" lIns="130046" tIns="65023" rIns="130046" bIns="65023" anchor="ctr"/>
              <a:lstStyle/>
              <a:p>
                <a:endParaRPr lang="zh-CN" altLang="en-US"/>
              </a:p>
            </p:txBody>
          </p:sp>
          <p:sp>
            <p:nvSpPr>
              <p:cNvPr id="17" name="Arc 8"/>
              <p:cNvSpPr/>
              <p:nvPr/>
            </p:nvSpPr>
            <p:spPr bwMode="auto">
              <a:xfrm rot="21316816">
                <a:off x="2695788" y="3987235"/>
                <a:ext cx="1162756" cy="1393050"/>
              </a:xfrm>
              <a:custGeom>
                <a:avLst/>
                <a:gdLst>
                  <a:gd name="T0" fmla="*/ 0 w 21600"/>
                  <a:gd name="T1" fmla="*/ 0 h 43199"/>
                  <a:gd name="T2" fmla="*/ 2147483647 w 21600"/>
                  <a:gd name="T3" fmla="*/ 2147483647 h 43199"/>
                  <a:gd name="T4" fmla="*/ 0 w 21600"/>
                  <a:gd name="T5" fmla="*/ 2147483647 h 43199"/>
                  <a:gd name="T6" fmla="*/ 0 60000 65536"/>
                  <a:gd name="T7" fmla="*/ 0 60000 65536"/>
                  <a:gd name="T8" fmla="*/ 0 60000 65536"/>
                  <a:gd name="T9" fmla="*/ 0 w 21600"/>
                  <a:gd name="T10" fmla="*/ 0 h 43199"/>
                  <a:gd name="T11" fmla="*/ 21600 w 21600"/>
                  <a:gd name="T12" fmla="*/ 43199 h 43199"/>
                </a:gdLst>
                <a:ahLst/>
                <a:cxnLst>
                  <a:cxn ang="T6">
                    <a:pos x="T0" y="T1"/>
                  </a:cxn>
                  <a:cxn ang="T7">
                    <a:pos x="T2" y="T3"/>
                  </a:cxn>
                  <a:cxn ang="T8">
                    <a:pos x="T4" y="T5"/>
                  </a:cxn>
                </a:cxnLst>
                <a:rect l="T9" t="T10" r="T11" b="T12"/>
                <a:pathLst>
                  <a:path w="21600" h="43199" fill="none" extrusionOk="0">
                    <a:moveTo>
                      <a:pt x="-1" y="0"/>
                    </a:moveTo>
                    <a:cubicBezTo>
                      <a:pt x="11929" y="0"/>
                      <a:pt x="21600" y="9670"/>
                      <a:pt x="21600" y="21600"/>
                    </a:cubicBezTo>
                    <a:cubicBezTo>
                      <a:pt x="21600" y="33449"/>
                      <a:pt x="12053" y="43086"/>
                      <a:pt x="205" y="43199"/>
                    </a:cubicBezTo>
                  </a:path>
                  <a:path w="21600" h="43199" stroke="0" extrusionOk="0">
                    <a:moveTo>
                      <a:pt x="-1" y="0"/>
                    </a:moveTo>
                    <a:cubicBezTo>
                      <a:pt x="11929" y="0"/>
                      <a:pt x="21600" y="9670"/>
                      <a:pt x="21600" y="21600"/>
                    </a:cubicBezTo>
                    <a:cubicBezTo>
                      <a:pt x="21600" y="33449"/>
                      <a:pt x="12053" y="43086"/>
                      <a:pt x="205" y="43199"/>
                    </a:cubicBezTo>
                    <a:lnTo>
                      <a:pt x="0" y="21600"/>
                    </a:lnTo>
                    <a:lnTo>
                      <a:pt x="-1" y="0"/>
                    </a:lnTo>
                    <a:close/>
                  </a:path>
                </a:pathLst>
              </a:custGeom>
              <a:noFill/>
              <a:ln w="76200">
                <a:solidFill>
                  <a:srgbClr val="000000"/>
                </a:solidFill>
                <a:round/>
              </a:ln>
            </p:spPr>
            <p:txBody>
              <a:bodyPr wrap="none" lIns="130046" tIns="65023" rIns="130046" bIns="65023" anchor="ctr"/>
              <a:lstStyle/>
              <a:p>
                <a:endParaRPr lang="zh-CN" altLang="en-US"/>
              </a:p>
            </p:txBody>
          </p:sp>
          <p:sp>
            <p:nvSpPr>
              <p:cNvPr id="18" name="Freeform 12"/>
              <p:cNvSpPr/>
              <p:nvPr/>
            </p:nvSpPr>
            <p:spPr bwMode="auto">
              <a:xfrm>
                <a:off x="2167467" y="5418667"/>
                <a:ext cx="848924" cy="3142827"/>
              </a:xfrm>
              <a:custGeom>
                <a:avLst/>
                <a:gdLst>
                  <a:gd name="T0" fmla="*/ 2147483647 w 376"/>
                  <a:gd name="T1" fmla="*/ 0 h 1776"/>
                  <a:gd name="T2" fmla="*/ 2147483647 w 376"/>
                  <a:gd name="T3" fmla="*/ 2147483647 h 1776"/>
                  <a:gd name="T4" fmla="*/ 0 w 376"/>
                  <a:gd name="T5" fmla="*/ 2147483647 h 1776"/>
                  <a:gd name="T6" fmla="*/ 0 60000 65536"/>
                  <a:gd name="T7" fmla="*/ 0 60000 65536"/>
                  <a:gd name="T8" fmla="*/ 0 60000 65536"/>
                  <a:gd name="T9" fmla="*/ 0 w 376"/>
                  <a:gd name="T10" fmla="*/ 0 h 1776"/>
                  <a:gd name="T11" fmla="*/ 376 w 376"/>
                  <a:gd name="T12" fmla="*/ 1776 h 1776"/>
                </a:gdLst>
                <a:ahLst/>
                <a:cxnLst>
                  <a:cxn ang="T6">
                    <a:pos x="T0" y="T1"/>
                  </a:cxn>
                  <a:cxn ang="T7">
                    <a:pos x="T2" y="T3"/>
                  </a:cxn>
                  <a:cxn ang="T8">
                    <a:pos x="T4" y="T5"/>
                  </a:cxn>
                </a:cxnLst>
                <a:rect l="T9" t="T10" r="T11" b="T12"/>
                <a:pathLst>
                  <a:path w="376" h="1776">
                    <a:moveTo>
                      <a:pt x="240" y="0"/>
                    </a:moveTo>
                    <a:cubicBezTo>
                      <a:pt x="308" y="404"/>
                      <a:pt x="376" y="808"/>
                      <a:pt x="336" y="1104"/>
                    </a:cubicBezTo>
                    <a:cubicBezTo>
                      <a:pt x="296" y="1400"/>
                      <a:pt x="148" y="1588"/>
                      <a:pt x="0" y="1776"/>
                    </a:cubicBezTo>
                  </a:path>
                </a:pathLst>
              </a:custGeom>
              <a:noFill/>
              <a:ln w="76200">
                <a:solidFill>
                  <a:srgbClr val="000000"/>
                </a:solidFill>
                <a:round/>
              </a:ln>
            </p:spPr>
            <p:txBody>
              <a:bodyPr lIns="130046" tIns="65023" rIns="130046" bIns="65023"/>
              <a:lstStyle/>
              <a:p>
                <a:endParaRPr lang="zh-CN" altLang="en-US"/>
              </a:p>
            </p:txBody>
          </p:sp>
          <p:sp>
            <p:nvSpPr>
              <p:cNvPr id="19" name="任意多边形 10"/>
              <p:cNvSpPr/>
              <p:nvPr/>
            </p:nvSpPr>
            <p:spPr bwMode="auto">
              <a:xfrm>
                <a:off x="1625600" y="5384801"/>
                <a:ext cx="2639343" cy="1607538"/>
              </a:xfrm>
              <a:custGeom>
                <a:avLst/>
                <a:gdLst>
                  <a:gd name="T0" fmla="*/ 0 w 1855694"/>
                  <a:gd name="T1" fmla="*/ 1137052 h 1129552"/>
                  <a:gd name="T2" fmla="*/ 336347 w 1855694"/>
                  <a:gd name="T3" fmla="*/ 690354 h 1129552"/>
                  <a:gd name="T4" fmla="*/ 1049401 w 1855694"/>
                  <a:gd name="T5" fmla="*/ 582063 h 1129552"/>
                  <a:gd name="T6" fmla="*/ 1695190 w 1855694"/>
                  <a:gd name="T7" fmla="*/ 379017 h 1129552"/>
                  <a:gd name="T8" fmla="*/ 1843177 w 1855694"/>
                  <a:gd name="T9" fmla="*/ 0 h 1129552"/>
                  <a:gd name="T10" fmla="*/ 1843177 w 1855694"/>
                  <a:gd name="T11" fmla="*/ 0 h 1129552"/>
                  <a:gd name="T12" fmla="*/ 1856634 w 1855694"/>
                  <a:gd name="T13" fmla="*/ 13537 h 1129552"/>
                  <a:gd name="T14" fmla="*/ 0 60000 65536"/>
                  <a:gd name="T15" fmla="*/ 0 60000 65536"/>
                  <a:gd name="T16" fmla="*/ 0 60000 65536"/>
                  <a:gd name="T17" fmla="*/ 0 60000 65536"/>
                  <a:gd name="T18" fmla="*/ 0 60000 65536"/>
                  <a:gd name="T19" fmla="*/ 0 60000 65536"/>
                  <a:gd name="T20" fmla="*/ 0 60000 65536"/>
                  <a:gd name="T21" fmla="*/ 0 w 1855694"/>
                  <a:gd name="T22" fmla="*/ 0 h 1129552"/>
                  <a:gd name="T23" fmla="*/ 1855694 w 1855694"/>
                  <a:gd name="T24" fmla="*/ 1129552 h 11295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55694" h="1129552">
                    <a:moveTo>
                      <a:pt x="0" y="1129552"/>
                    </a:moveTo>
                    <a:cubicBezTo>
                      <a:pt x="80682" y="953620"/>
                      <a:pt x="161365" y="777688"/>
                      <a:pt x="336177" y="685800"/>
                    </a:cubicBezTo>
                    <a:cubicBezTo>
                      <a:pt x="510989" y="593912"/>
                      <a:pt x="822512" y="629770"/>
                      <a:pt x="1048871" y="578223"/>
                    </a:cubicBezTo>
                    <a:cubicBezTo>
                      <a:pt x="1275230" y="526676"/>
                      <a:pt x="1562101" y="472887"/>
                      <a:pt x="1694330" y="376517"/>
                    </a:cubicBezTo>
                    <a:cubicBezTo>
                      <a:pt x="1826559" y="280147"/>
                      <a:pt x="1842247" y="0"/>
                      <a:pt x="1842247" y="0"/>
                    </a:cubicBezTo>
                    <a:lnTo>
                      <a:pt x="1855694" y="13447"/>
                    </a:lnTo>
                  </a:path>
                </a:pathLst>
              </a:custGeom>
              <a:noFill/>
              <a:ln w="76200">
                <a:solidFill>
                  <a:srgbClr val="000000"/>
                </a:solidFill>
                <a:round/>
              </a:ln>
            </p:spPr>
            <p:txBody>
              <a:bodyPr lIns="130046" tIns="65023" rIns="130046" bIns="65023"/>
              <a:lstStyle/>
              <a:p>
                <a:endParaRPr lang="zh-CN" altLang="en-US"/>
              </a:p>
            </p:txBody>
          </p:sp>
        </p:grpSp>
      </p:grpSp>
      <p:pic>
        <p:nvPicPr>
          <p:cNvPr id="6" name="图片 5" descr="明.gi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33920" y="4087513"/>
            <a:ext cx="1270000" cy="1270000"/>
          </a:xfrm>
          <a:prstGeom prst="rect">
            <a:avLst/>
          </a:prstGeom>
        </p:spPr>
      </p:pic>
      <p:pic>
        <p:nvPicPr>
          <p:cNvPr id="7" name="图片 6" descr="休.jpg"/>
          <p:cNvPicPr>
            <a:picLocks noChangeAspect="1"/>
          </p:cNvPicPr>
          <p:nvPr/>
        </p:nvPicPr>
        <p:blipFill rotWithShape="1">
          <a:blip r:embed="rId3">
            <a:extLst>
              <a:ext uri="{28A0092B-C50C-407E-A947-70E740481C1C}">
                <a14:useLocalDpi xmlns:a14="http://schemas.microsoft.com/office/drawing/2010/main" val="0"/>
              </a:ext>
            </a:extLst>
          </a:blip>
          <a:srcRect l="25666" r="53675" b="29315"/>
          <a:stretch>
            <a:fillRect/>
          </a:stretch>
        </p:blipFill>
        <p:spPr>
          <a:xfrm>
            <a:off x="1545024" y="5710624"/>
            <a:ext cx="1275418" cy="1426811"/>
          </a:xfrm>
          <a:prstGeom prst="rect">
            <a:avLst/>
          </a:prstGeom>
        </p:spPr>
      </p:pic>
      <p:pic>
        <p:nvPicPr>
          <p:cNvPr id="8" name="图片 7" descr="林.jpg"/>
          <p:cNvPicPr>
            <a:picLocks noChangeAspect="1"/>
          </p:cNvPicPr>
          <p:nvPr/>
        </p:nvPicPr>
        <p:blipFill rotWithShape="1">
          <a:blip r:embed="rId4">
            <a:extLst>
              <a:ext uri="{28A0092B-C50C-407E-A947-70E740481C1C}">
                <a14:useLocalDpi xmlns:a14="http://schemas.microsoft.com/office/drawing/2010/main" val="0"/>
              </a:ext>
            </a:extLst>
          </a:blip>
          <a:srcRect r="77673" b="62294"/>
          <a:stretch>
            <a:fillRect/>
          </a:stretch>
        </p:blipFill>
        <p:spPr>
          <a:xfrm>
            <a:off x="1600752" y="7566755"/>
            <a:ext cx="1303168" cy="1280384"/>
          </a:xfrm>
          <a:prstGeom prst="rect">
            <a:avLst/>
          </a:prstGeom>
        </p:spPr>
      </p:pic>
      <p:cxnSp>
        <p:nvCxnSpPr>
          <p:cNvPr id="10" name="直线连接符 9"/>
          <p:cNvCxnSpPr/>
          <p:nvPr/>
        </p:nvCxnSpPr>
        <p:spPr>
          <a:xfrm>
            <a:off x="2903920" y="3073875"/>
            <a:ext cx="2303443" cy="5235167"/>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21" name="直线连接符 20"/>
          <p:cNvCxnSpPr/>
          <p:nvPr/>
        </p:nvCxnSpPr>
        <p:spPr>
          <a:xfrm flipV="1">
            <a:off x="5951272" y="6694403"/>
            <a:ext cx="3089777" cy="1764971"/>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23" name="直线连接符 22"/>
          <p:cNvCxnSpPr/>
          <p:nvPr/>
        </p:nvCxnSpPr>
        <p:spPr>
          <a:xfrm>
            <a:off x="2820442" y="4916486"/>
            <a:ext cx="2386921" cy="1614639"/>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25" name="直线连接符 24"/>
          <p:cNvCxnSpPr/>
          <p:nvPr/>
        </p:nvCxnSpPr>
        <p:spPr>
          <a:xfrm flipV="1">
            <a:off x="5951272" y="3360653"/>
            <a:ext cx="3089777" cy="3170472"/>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27" name="直线连接符 26"/>
          <p:cNvCxnSpPr/>
          <p:nvPr/>
        </p:nvCxnSpPr>
        <p:spPr>
          <a:xfrm flipV="1">
            <a:off x="2612754" y="3073875"/>
            <a:ext cx="2594609" cy="3457250"/>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29" name="直线连接符 28"/>
          <p:cNvCxnSpPr/>
          <p:nvPr/>
        </p:nvCxnSpPr>
        <p:spPr>
          <a:xfrm>
            <a:off x="5951272" y="3073875"/>
            <a:ext cx="3089777" cy="1842611"/>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31" name="直线连接符 30"/>
          <p:cNvCxnSpPr/>
          <p:nvPr/>
        </p:nvCxnSpPr>
        <p:spPr>
          <a:xfrm flipV="1">
            <a:off x="2820442" y="4916486"/>
            <a:ext cx="2386921" cy="3542888"/>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cxnSp>
        <p:nvCxnSpPr>
          <p:cNvPr id="33" name="直线连接符 32"/>
          <p:cNvCxnSpPr/>
          <p:nvPr/>
        </p:nvCxnSpPr>
        <p:spPr>
          <a:xfrm>
            <a:off x="5951272" y="4789492"/>
            <a:ext cx="3374807" cy="3156710"/>
          </a:xfrm>
          <a:prstGeom prst="line">
            <a:avLst/>
          </a:prstGeom>
          <a:noFill/>
          <a:ln w="25400" cap="flat">
            <a:solidFill>
              <a:srgbClr val="000000"/>
            </a:solidFill>
            <a:prstDash val="solid"/>
            <a:miter lim="400000"/>
          </a:ln>
          <a:effectLst/>
          <a:sp3d/>
        </p:spPr>
        <p:style>
          <a:lnRef idx="0">
            <a:scrgbClr r="0" g="0" b="0"/>
          </a:lnRef>
          <a:fillRef idx="0">
            <a:scrgbClr r="0" g="0" b="0"/>
          </a:fillRef>
          <a:effectRef idx="0">
            <a:scrgbClr r="0" g="0" b="0"/>
          </a:effectRef>
          <a:fontRef idx="none"/>
        </p:style>
      </p:cxn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p:tgtEl>
                                          <p:spTgt spid="10"/>
                                        </p:tgtEl>
                                        <p:attrNameLst>
                                          <p:attrName>ppt_y</p:attrName>
                                        </p:attrNameLst>
                                      </p:cBhvr>
                                      <p:tavLst>
                                        <p:tav tm="0">
                                          <p:val>
                                            <p:strVal val="#ppt_y+#ppt_h*1.125000"/>
                                          </p:val>
                                        </p:tav>
                                        <p:tav tm="100000">
                                          <p:val>
                                            <p:strVal val="#ppt_y"/>
                                          </p:val>
                                        </p:tav>
                                      </p:tavLst>
                                    </p:anim>
                                    <p:animEffect transition="in" filter="wipe(up)">
                                      <p:cBhvr>
                                        <p:cTn id="8" dur="500"/>
                                        <p:tgtEl>
                                          <p:spTgt spid="10"/>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p:tgtEl>
                                          <p:spTgt spid="21"/>
                                        </p:tgtEl>
                                        <p:attrNameLst>
                                          <p:attrName>ppt_y</p:attrName>
                                        </p:attrNameLst>
                                      </p:cBhvr>
                                      <p:tavLst>
                                        <p:tav tm="0">
                                          <p:val>
                                            <p:strVal val="#ppt_y+#ppt_h*1.125000"/>
                                          </p:val>
                                        </p:tav>
                                        <p:tav tm="100000">
                                          <p:val>
                                            <p:strVal val="#ppt_y"/>
                                          </p:val>
                                        </p:tav>
                                      </p:tavLst>
                                    </p:anim>
                                    <p:animEffect transition="in" filter="wipe(up)">
                                      <p:cBhvr>
                                        <p:cTn id="14" dur="500"/>
                                        <p:tgtEl>
                                          <p:spTgt spid="21"/>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p:tgtEl>
                                          <p:spTgt spid="23"/>
                                        </p:tgtEl>
                                        <p:attrNameLst>
                                          <p:attrName>ppt_y</p:attrName>
                                        </p:attrNameLst>
                                      </p:cBhvr>
                                      <p:tavLst>
                                        <p:tav tm="0">
                                          <p:val>
                                            <p:strVal val="#ppt_y+#ppt_h*1.125000"/>
                                          </p:val>
                                        </p:tav>
                                        <p:tav tm="100000">
                                          <p:val>
                                            <p:strVal val="#ppt_y"/>
                                          </p:val>
                                        </p:tav>
                                      </p:tavLst>
                                    </p:anim>
                                    <p:animEffect transition="in" filter="wipe(up)">
                                      <p:cBhvr>
                                        <p:cTn id="20" dur="500"/>
                                        <p:tgtEl>
                                          <p:spTgt spid="23"/>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500"/>
                                        <p:tgtEl>
                                          <p:spTgt spid="25"/>
                                        </p:tgtEl>
                                        <p:attrNameLst>
                                          <p:attrName>ppt_y</p:attrName>
                                        </p:attrNameLst>
                                      </p:cBhvr>
                                      <p:tavLst>
                                        <p:tav tm="0">
                                          <p:val>
                                            <p:strVal val="#ppt_y+#ppt_h*1.125000"/>
                                          </p:val>
                                        </p:tav>
                                        <p:tav tm="100000">
                                          <p:val>
                                            <p:strVal val="#ppt_y"/>
                                          </p:val>
                                        </p:tav>
                                      </p:tavLst>
                                    </p:anim>
                                    <p:animEffect transition="in" filter="wipe(up)">
                                      <p:cBhvr>
                                        <p:cTn id="26" dur="500"/>
                                        <p:tgtEl>
                                          <p:spTgt spid="25"/>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27"/>
                                        </p:tgtEl>
                                        <p:attrNameLst>
                                          <p:attrName>style.visibility</p:attrName>
                                        </p:attrNameLst>
                                      </p:cBhvr>
                                      <p:to>
                                        <p:strVal val="visible"/>
                                      </p:to>
                                    </p:set>
                                    <p:anim calcmode="lin" valueType="num">
                                      <p:cBhvr additive="base">
                                        <p:cTn id="31" dur="500"/>
                                        <p:tgtEl>
                                          <p:spTgt spid="27"/>
                                        </p:tgtEl>
                                        <p:attrNameLst>
                                          <p:attrName>ppt_y</p:attrName>
                                        </p:attrNameLst>
                                      </p:cBhvr>
                                      <p:tavLst>
                                        <p:tav tm="0">
                                          <p:val>
                                            <p:strVal val="#ppt_y+#ppt_h*1.125000"/>
                                          </p:val>
                                        </p:tav>
                                        <p:tav tm="100000">
                                          <p:val>
                                            <p:strVal val="#ppt_y"/>
                                          </p:val>
                                        </p:tav>
                                      </p:tavLst>
                                    </p:anim>
                                    <p:animEffect transition="in" filter="wipe(up)">
                                      <p:cBhvr>
                                        <p:cTn id="32" dur="500"/>
                                        <p:tgtEl>
                                          <p:spTgt spid="27"/>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additive="base">
                                        <p:cTn id="37" dur="500"/>
                                        <p:tgtEl>
                                          <p:spTgt spid="29"/>
                                        </p:tgtEl>
                                        <p:attrNameLst>
                                          <p:attrName>ppt_y</p:attrName>
                                        </p:attrNameLst>
                                      </p:cBhvr>
                                      <p:tavLst>
                                        <p:tav tm="0">
                                          <p:val>
                                            <p:strVal val="#ppt_y+#ppt_h*1.125000"/>
                                          </p:val>
                                        </p:tav>
                                        <p:tav tm="100000">
                                          <p:val>
                                            <p:strVal val="#ppt_y"/>
                                          </p:val>
                                        </p:tav>
                                      </p:tavLst>
                                    </p:anim>
                                    <p:animEffect transition="in" filter="wipe(up)">
                                      <p:cBhvr>
                                        <p:cTn id="38" dur="500"/>
                                        <p:tgtEl>
                                          <p:spTgt spid="29"/>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4" fill="hold" nodeType="click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additive="base">
                                        <p:cTn id="43" dur="500"/>
                                        <p:tgtEl>
                                          <p:spTgt spid="31"/>
                                        </p:tgtEl>
                                        <p:attrNameLst>
                                          <p:attrName>ppt_y</p:attrName>
                                        </p:attrNameLst>
                                      </p:cBhvr>
                                      <p:tavLst>
                                        <p:tav tm="0">
                                          <p:val>
                                            <p:strVal val="#ppt_y+#ppt_h*1.125000"/>
                                          </p:val>
                                        </p:tav>
                                        <p:tav tm="100000">
                                          <p:val>
                                            <p:strVal val="#ppt_y"/>
                                          </p:val>
                                        </p:tav>
                                      </p:tavLst>
                                    </p:anim>
                                    <p:animEffect transition="in" filter="wipe(up)">
                                      <p:cBhvr>
                                        <p:cTn id="44" dur="500"/>
                                        <p:tgtEl>
                                          <p:spTgt spid="31"/>
                                        </p:tgtEl>
                                      </p:cBhvr>
                                    </p:animEffect>
                                  </p:childTnLst>
                                </p:cTn>
                              </p:par>
                            </p:childTnLst>
                          </p:cTn>
                        </p:par>
                      </p:childTnLst>
                    </p:cTn>
                  </p:par>
                  <p:par>
                    <p:cTn id="45" fill="hold">
                      <p:stCondLst>
                        <p:cond delay="indefinite"/>
                      </p:stCondLst>
                      <p:childTnLst>
                        <p:par>
                          <p:cTn id="46" fill="hold">
                            <p:stCondLst>
                              <p:cond delay="0"/>
                            </p:stCondLst>
                            <p:childTnLst>
                              <p:par>
                                <p:cTn id="47" presetID="12" presetClass="entr" presetSubtype="4" fill="hold" nodeType="click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additive="base">
                                        <p:cTn id="49" dur="500"/>
                                        <p:tgtEl>
                                          <p:spTgt spid="33"/>
                                        </p:tgtEl>
                                        <p:attrNameLst>
                                          <p:attrName>ppt_y</p:attrName>
                                        </p:attrNameLst>
                                      </p:cBhvr>
                                      <p:tavLst>
                                        <p:tav tm="0">
                                          <p:val>
                                            <p:strVal val="#ppt_y+#ppt_h*1.125000"/>
                                          </p:val>
                                        </p:tav>
                                        <p:tav tm="100000">
                                          <p:val>
                                            <p:strVal val="#ppt_y"/>
                                          </p:val>
                                        </p:tav>
                                      </p:tavLst>
                                    </p:anim>
                                    <p:animEffect transition="in" filter="wipe(up)">
                                      <p:cBhvr>
                                        <p:cTn id="5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317"/>
          <p:cNvSpPr/>
          <p:nvPr/>
        </p:nvSpPr>
        <p:spPr>
          <a:xfrm>
            <a:off x="442471" y="374860"/>
            <a:ext cx="10721423" cy="808424"/>
          </a:xfrm>
          <a:prstGeom prst="rect">
            <a:avLst/>
          </a:prstGeom>
          <a:ln w="12700">
            <a:solidFill>
              <a:srgbClr val="4F81BD"/>
            </a:solidFill>
            <a:miter lim="400000"/>
          </a:ln>
        </p:spPr>
        <p:txBody>
          <a:bodyPr wrap="square" lIns="65022" tIns="65023" rIns="65022" bIns="65023">
            <a:spAutoFit/>
          </a:bodyPr>
          <a:lstStyle/>
          <a:p>
            <a:pPr algn="l" defTabSz="650240">
              <a:defRPr sz="1800">
                <a:solidFill>
                  <a:srgbClr val="CC3300"/>
                </a:solidFill>
                <a:latin typeface="Bell MT" panose="02020503060305020303"/>
                <a:ea typeface="Bell MT" panose="02020503060305020303"/>
                <a:cs typeface="Bell MT" panose="02020503060305020303"/>
                <a:sym typeface="Bell MT" panose="02020503060305020303"/>
              </a:defRPr>
            </a:pPr>
            <a:r>
              <a:rPr lang="zh-CN" altLang="en-US" sz="4400" dirty="0" smtClean="0">
                <a:solidFill>
                  <a:srgbClr val="000000"/>
                </a:solidFill>
              </a:rPr>
              <a:t>汉字</a:t>
            </a:r>
            <a:r>
              <a:rPr lang="en-US" altLang="zh-CN" sz="4400" dirty="0" smtClean="0">
                <a:solidFill>
                  <a:schemeClr val="tx1"/>
                </a:solidFill>
                <a:latin typeface="Kaiti SC Regular"/>
                <a:cs typeface="Kaiti SC Regular"/>
              </a:rPr>
              <a:t>(</a:t>
            </a:r>
            <a:r>
              <a:rPr lang="it-IT" altLang="zh-CN" sz="4400" dirty="0" smtClean="0">
                <a:solidFill>
                  <a:schemeClr val="tx1"/>
                </a:solidFill>
                <a:latin typeface="Kaiti SC Regular"/>
                <a:cs typeface="Kaiti SC Regular"/>
              </a:rPr>
              <a:t>hàn </a:t>
            </a:r>
            <a:r>
              <a:rPr lang="it-IT" altLang="zh-CN" sz="4400" dirty="0" err="1">
                <a:solidFill>
                  <a:schemeClr val="tx1"/>
                </a:solidFill>
                <a:latin typeface="Kaiti SC Regular"/>
                <a:cs typeface="Kaiti SC Regular"/>
              </a:rPr>
              <a:t>zì</a:t>
            </a:r>
            <a:r>
              <a:rPr lang="it-IT" altLang="zh-CN" sz="4400" dirty="0">
                <a:solidFill>
                  <a:schemeClr val="tx1"/>
                </a:solidFill>
                <a:latin typeface="Kaiti SC Regular"/>
                <a:cs typeface="Kaiti SC Regular"/>
              </a:rPr>
              <a:t> </a:t>
            </a:r>
            <a:r>
              <a:rPr lang="it-IT" altLang="zh-CN" sz="4400" dirty="0" smtClean="0">
                <a:solidFill>
                  <a:schemeClr val="tx1"/>
                </a:solidFill>
                <a:latin typeface="Kaiti SC Regular"/>
                <a:cs typeface="Kaiti SC Regular"/>
              </a:rPr>
              <a:t>)</a:t>
            </a:r>
            <a:r>
              <a:rPr lang="en-US" altLang="zh-CN" sz="4400" dirty="0">
                <a:solidFill>
                  <a:schemeClr val="tx1"/>
                </a:solidFill>
                <a:latin typeface="Kaiti SC Regular"/>
                <a:cs typeface="Kaiti SC Regular"/>
              </a:rPr>
              <a:t> </a:t>
            </a:r>
            <a:r>
              <a:rPr lang="zh-CN" altLang="zh-CN" sz="4400" dirty="0">
                <a:solidFill>
                  <a:schemeClr val="tx1"/>
                </a:solidFill>
                <a:latin typeface="Kaiti SC Regular"/>
                <a:cs typeface="Kaiti SC Regular"/>
              </a:rPr>
              <a:t>——</a:t>
            </a:r>
            <a:r>
              <a:rPr lang="en-US" altLang="zh-CN" sz="4400" dirty="0" smtClean="0">
                <a:solidFill>
                  <a:schemeClr val="tx1"/>
                </a:solidFill>
                <a:latin typeface="Kaiti SC Regular"/>
                <a:cs typeface="Kaiti SC Regular"/>
              </a:rPr>
              <a:t> </a:t>
            </a:r>
            <a:r>
              <a:rPr lang="en-US" altLang="zh-CN" sz="4400" dirty="0">
                <a:solidFill>
                  <a:schemeClr val="tx1"/>
                </a:solidFill>
                <a:latin typeface="Kaiti SC Regular"/>
                <a:cs typeface="Kaiti SC Regular"/>
              </a:rPr>
              <a:t> </a:t>
            </a:r>
            <a:r>
              <a:rPr lang="zh-CN" altLang="en-US" sz="4400" dirty="0" smtClean="0">
                <a:solidFill>
                  <a:schemeClr val="tx1"/>
                </a:solidFill>
                <a:latin typeface="Kaiti SC Regular"/>
                <a:cs typeface="Kaiti SC Regular"/>
              </a:rPr>
              <a:t>形声字</a:t>
            </a:r>
            <a:r>
              <a:rPr lang="en-US" altLang="zh-CN" sz="2800" dirty="0" smtClean="0">
                <a:solidFill>
                  <a:srgbClr val="008000"/>
                </a:solidFill>
                <a:latin typeface="Bell MT" panose="02020503060305020303"/>
                <a:cs typeface="Bell MT" panose="02020503060305020303"/>
              </a:rPr>
              <a:t> </a:t>
            </a:r>
            <a:r>
              <a:rPr lang="en-US" altLang="zh-CN" sz="2800" dirty="0" err="1" smtClean="0">
                <a:solidFill>
                  <a:srgbClr val="008000"/>
                </a:solidFill>
                <a:latin typeface="Bell MT" panose="02020503060305020303"/>
                <a:cs typeface="Bell MT" panose="02020503060305020303"/>
              </a:rPr>
              <a:t>Pictophonetic</a:t>
            </a:r>
            <a:r>
              <a:rPr lang="en-US" altLang="zh-CN" sz="2800" dirty="0" smtClean="0">
                <a:solidFill>
                  <a:srgbClr val="008000"/>
                </a:solidFill>
              </a:rPr>
              <a:t> characters</a:t>
            </a:r>
            <a:endParaRPr lang="en-US" altLang="zh-CN" sz="2800" dirty="0">
              <a:solidFill>
                <a:srgbClr val="008000"/>
              </a:solidFill>
            </a:endParaRPr>
          </a:p>
        </p:txBody>
      </p:sp>
      <p:sp>
        <p:nvSpPr>
          <p:cNvPr id="17" name="文本框 16"/>
          <p:cNvSpPr txBox="1"/>
          <p:nvPr/>
        </p:nvSpPr>
        <p:spPr>
          <a:xfrm>
            <a:off x="442469" y="1064111"/>
            <a:ext cx="12067158" cy="284180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just" defTabSz="584200" rtl="0" fontAlgn="auto" latinLnBrk="0" hangingPunct="0">
              <a:lnSpc>
                <a:spcPct val="150000"/>
              </a:lnSpc>
              <a:spcBef>
                <a:spcPts val="0"/>
              </a:spcBef>
              <a:spcAft>
                <a:spcPts val="0"/>
              </a:spcAft>
              <a:buClrTx/>
              <a:buSzTx/>
              <a:buFontTx/>
              <a:buNone/>
            </a:pPr>
            <a:r>
              <a:rPr kumimoji="0" lang="en-US" altLang="zh-CN" sz="2400" b="0" i="0" u="none" strike="noStrike" cap="none" spc="0" normalizeH="0" dirty="0" smtClean="0">
                <a:ln>
                  <a:noFill/>
                </a:ln>
                <a:solidFill>
                  <a:srgbClr val="000000"/>
                </a:solidFill>
                <a:effectLst/>
                <a:uFillTx/>
                <a:latin typeface="Arial" panose="020B0604020202090204"/>
                <a:ea typeface="Helvetica Neue" panose="02000503000000020004"/>
                <a:cs typeface="Arial" panose="020B0604020202090204"/>
                <a:sym typeface="Helvetica Neue" panose="02000503000000020004"/>
              </a:rPr>
              <a:t>Even though Chinese is not a phonetic language, one component of the characters with two components can give indication to the sound, referred to as the phonetic radical, while the other conveys the meaning, termed the meaning radical. Characters of such make-up are called </a:t>
            </a:r>
            <a:r>
              <a:rPr kumimoji="0" lang="en-US" altLang="zh-CN" sz="2400" b="0" i="0" u="none" strike="noStrike" cap="none" spc="0" normalizeH="0" dirty="0" err="1" smtClean="0">
                <a:ln>
                  <a:noFill/>
                </a:ln>
                <a:solidFill>
                  <a:srgbClr val="000000"/>
                </a:solidFill>
                <a:effectLst/>
                <a:uFillTx/>
                <a:latin typeface="Arial" panose="020B0604020202090204"/>
                <a:ea typeface="Helvetica Neue" panose="02000503000000020004"/>
                <a:cs typeface="Arial" panose="020B0604020202090204"/>
                <a:sym typeface="Helvetica Neue" panose="02000503000000020004"/>
              </a:rPr>
              <a:t>Pictophonetic</a:t>
            </a:r>
            <a:r>
              <a:rPr kumimoji="0" lang="en-US" altLang="zh-CN" sz="2400" b="0" i="0" u="none" strike="noStrike" cap="none" spc="0" normalizeH="0" dirty="0" smtClean="0">
                <a:ln>
                  <a:noFill/>
                </a:ln>
                <a:solidFill>
                  <a:srgbClr val="000000"/>
                </a:solidFill>
                <a:effectLst/>
                <a:uFillTx/>
                <a:latin typeface="Arial" panose="020B0604020202090204"/>
                <a:ea typeface="Helvetica Neue" panose="02000503000000020004"/>
                <a:cs typeface="Arial" panose="020B0604020202090204"/>
                <a:sym typeface="Helvetica Neue" panose="02000503000000020004"/>
              </a:rPr>
              <a:t> characters.</a:t>
            </a:r>
          </a:p>
          <a:p>
            <a:pPr marL="0" marR="0" indent="0" algn="just" defTabSz="584200" rtl="0" fontAlgn="auto" latinLnBrk="0" hangingPunct="0">
              <a:lnSpc>
                <a:spcPct val="150000"/>
              </a:lnSpc>
              <a:spcBef>
                <a:spcPts val="0"/>
              </a:spcBef>
              <a:spcAft>
                <a:spcPts val="0"/>
              </a:spcAft>
              <a:buClrTx/>
              <a:buSzTx/>
              <a:buFontTx/>
              <a:buNone/>
            </a:pPr>
            <a:r>
              <a:rPr lang="en-US" altLang="zh-CN" dirty="0" smtClean="0">
                <a:solidFill>
                  <a:srgbClr val="3366FF"/>
                </a:solidFill>
                <a:latin typeface="Arial" panose="020B0604020202090204"/>
                <a:cs typeface="Arial" panose="020B0604020202090204"/>
              </a:rPr>
              <a:t>Over 80% the Chinese characters we use today are </a:t>
            </a:r>
            <a:r>
              <a:rPr lang="en-US" altLang="zh-CN" dirty="0" err="1" smtClean="0">
                <a:solidFill>
                  <a:srgbClr val="3366FF"/>
                </a:solidFill>
                <a:latin typeface="Arial" panose="020B0604020202090204"/>
                <a:cs typeface="Arial" panose="020B0604020202090204"/>
              </a:rPr>
              <a:t>Pictophonetic</a:t>
            </a:r>
            <a:r>
              <a:rPr lang="en-US" altLang="zh-CN" dirty="0" smtClean="0">
                <a:solidFill>
                  <a:srgbClr val="3366FF"/>
                </a:solidFill>
                <a:latin typeface="Arial" panose="020B0604020202090204"/>
                <a:cs typeface="Arial" panose="020B0604020202090204"/>
              </a:rPr>
              <a:t> characters.</a:t>
            </a:r>
            <a:endParaRPr kumimoji="0" lang="en-US" altLang="zh-CN" sz="2400" i="0" u="none" strike="noStrike" cap="none" spc="0" normalizeH="0" dirty="0" smtClean="0">
              <a:ln>
                <a:noFill/>
              </a:ln>
              <a:solidFill>
                <a:srgbClr val="3366FF"/>
              </a:solidFill>
              <a:effectLst/>
              <a:uFillTx/>
              <a:latin typeface="Arial" panose="020B0604020202090204"/>
              <a:cs typeface="Arial" panose="020B0604020202090204"/>
              <a:sym typeface="Helvetica Neue" panose="02000503000000020004"/>
            </a:endParaRPr>
          </a:p>
        </p:txBody>
      </p:sp>
      <p:sp>
        <p:nvSpPr>
          <p:cNvPr id="6" name="文本框 5"/>
          <p:cNvSpPr txBox="1"/>
          <p:nvPr/>
        </p:nvSpPr>
        <p:spPr>
          <a:xfrm>
            <a:off x="1896161" y="5360744"/>
            <a:ext cx="1627836" cy="157992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pPr>
            <a:r>
              <a:rPr lang="zh-CN" altLang="en-US" sz="9600" dirty="0" smtClean="0">
                <a:latin typeface="黑体" panose="02010609060101010101" charset="-122"/>
                <a:ea typeface="黑体" panose="02010609060101010101" charset="-122"/>
                <a:cs typeface="黑体" panose="02010609060101010101" charset="-122"/>
              </a:rPr>
              <a:t>妈</a:t>
            </a:r>
            <a:endParaRPr kumimoji="0" lang="zh-CN" altLang="en-US" sz="9600" b="1" i="0" u="none" strike="noStrike" cap="none" spc="0" normalizeH="0" baseline="0" dirty="0">
              <a:ln>
                <a:noFill/>
              </a:ln>
              <a:solidFill>
                <a:srgbClr val="000000"/>
              </a:solidFill>
              <a:effectLst/>
              <a:uFillTx/>
              <a:latin typeface="黑体" panose="02010609060101010101" charset="-122"/>
              <a:ea typeface="黑体" panose="02010609060101010101" charset="-122"/>
              <a:cs typeface="黑体" panose="02010609060101010101" charset="-122"/>
              <a:sym typeface="Helvetica Neue" panose="02000503000000020004"/>
            </a:endParaRPr>
          </a:p>
        </p:txBody>
      </p:sp>
      <p:sp>
        <p:nvSpPr>
          <p:cNvPr id="12" name="文本框 11"/>
          <p:cNvSpPr txBox="1"/>
          <p:nvPr/>
        </p:nvSpPr>
        <p:spPr>
          <a:xfrm>
            <a:off x="5161125" y="5340331"/>
            <a:ext cx="1627836" cy="157992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pPr>
            <a:r>
              <a:rPr lang="zh-CN" altLang="en-US" sz="9600" dirty="0" smtClean="0">
                <a:latin typeface="黑体" panose="02010609060101010101" charset="-122"/>
                <a:ea typeface="黑体" panose="02010609060101010101" charset="-122"/>
                <a:cs typeface="黑体" panose="02010609060101010101" charset="-122"/>
              </a:rPr>
              <a:t>女</a:t>
            </a:r>
            <a:endParaRPr kumimoji="0" lang="zh-CN" altLang="en-US" sz="9600" b="1" i="0" u="none" strike="noStrike" cap="none" spc="0" normalizeH="0" baseline="0" dirty="0">
              <a:ln>
                <a:noFill/>
              </a:ln>
              <a:solidFill>
                <a:srgbClr val="000000"/>
              </a:solidFill>
              <a:effectLst/>
              <a:uFillTx/>
              <a:latin typeface="黑体" panose="02010609060101010101" charset="-122"/>
              <a:ea typeface="黑体" panose="02010609060101010101" charset="-122"/>
              <a:cs typeface="黑体" panose="02010609060101010101" charset="-122"/>
              <a:sym typeface="Helvetica Neue" panose="02000503000000020004"/>
            </a:endParaRPr>
          </a:p>
        </p:txBody>
      </p:sp>
      <p:sp>
        <p:nvSpPr>
          <p:cNvPr id="13" name="文本框 12"/>
          <p:cNvSpPr txBox="1"/>
          <p:nvPr/>
        </p:nvSpPr>
        <p:spPr>
          <a:xfrm>
            <a:off x="8542017" y="5360744"/>
            <a:ext cx="1627836" cy="157992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pPr>
            <a:r>
              <a:rPr lang="zh-CN" altLang="en-US" sz="9600" dirty="0" smtClean="0">
                <a:latin typeface="黑体" panose="02010609060101010101" charset="-122"/>
                <a:ea typeface="黑体" panose="02010609060101010101" charset="-122"/>
                <a:cs typeface="黑体" panose="02010609060101010101" charset="-122"/>
              </a:rPr>
              <a:t>马</a:t>
            </a:r>
            <a:endParaRPr kumimoji="0" lang="zh-CN" altLang="en-US" sz="9600" b="1" i="0" u="none" strike="noStrike" cap="none" spc="0" normalizeH="0" baseline="0" dirty="0">
              <a:ln>
                <a:noFill/>
              </a:ln>
              <a:solidFill>
                <a:srgbClr val="000000"/>
              </a:solidFill>
              <a:effectLst/>
              <a:uFillTx/>
              <a:latin typeface="黑体" panose="02010609060101010101" charset="-122"/>
              <a:ea typeface="黑体" panose="02010609060101010101" charset="-122"/>
              <a:cs typeface="黑体" panose="02010609060101010101" charset="-122"/>
              <a:sym typeface="Helvetica Neue" panose="02000503000000020004"/>
            </a:endParaRPr>
          </a:p>
        </p:txBody>
      </p:sp>
      <p:sp>
        <p:nvSpPr>
          <p:cNvPr id="7" name="正偏差 6"/>
          <p:cNvSpPr/>
          <p:nvPr/>
        </p:nvSpPr>
        <p:spPr>
          <a:xfrm>
            <a:off x="7208988" y="5587222"/>
            <a:ext cx="983857" cy="1120894"/>
          </a:xfrm>
          <a:prstGeom prst="mathPlus">
            <a:avLst/>
          </a:prstGeom>
          <a:solidFill>
            <a:schemeClr val="accent1"/>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pPr>
            <a:endParaRPr kumimoji="0" lang="zh-CN" altLang="en-US" sz="2200" b="0" i="0" u="none" strike="noStrike" cap="none" spc="0" normalizeH="0" baseline="0">
              <a:ln>
                <a:noFill/>
              </a:ln>
              <a:solidFill>
                <a:srgbClr val="FFFFFF"/>
              </a:solidFill>
              <a:effectLst/>
              <a:uFillTx/>
              <a:latin typeface="+mn-lt"/>
              <a:ea typeface="+mn-ea"/>
              <a:cs typeface="+mn-cs"/>
              <a:sym typeface="Helvetica Neue Medium" panose="02000503000000020004"/>
            </a:endParaRPr>
          </a:p>
        </p:txBody>
      </p:sp>
      <p:sp>
        <p:nvSpPr>
          <p:cNvPr id="8" name="等于 7"/>
          <p:cNvSpPr/>
          <p:nvPr/>
        </p:nvSpPr>
        <p:spPr>
          <a:xfrm>
            <a:off x="3810210" y="5724419"/>
            <a:ext cx="1350915" cy="655798"/>
          </a:xfrm>
          <a:prstGeom prst="mathEqual">
            <a:avLst/>
          </a:prstGeom>
          <a:solidFill>
            <a:schemeClr val="accent1"/>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pPr>
            <a:endParaRPr kumimoji="0" lang="zh-CN" altLang="en-US" sz="2200" b="0" i="0" u="none" strike="noStrike" cap="none" spc="0" normalizeH="0" baseline="0">
              <a:ln>
                <a:noFill/>
              </a:ln>
              <a:solidFill>
                <a:srgbClr val="FFFFFF"/>
              </a:solidFill>
              <a:effectLst/>
              <a:uFillTx/>
              <a:latin typeface="+mn-lt"/>
              <a:ea typeface="+mn-ea"/>
              <a:cs typeface="+mn-cs"/>
              <a:sym typeface="Helvetica Neue Medium" panose="02000503000000020004"/>
            </a:endParaRPr>
          </a:p>
        </p:txBody>
      </p:sp>
      <p:sp>
        <p:nvSpPr>
          <p:cNvPr id="15" name="矩形 14"/>
          <p:cNvSpPr/>
          <p:nvPr/>
        </p:nvSpPr>
        <p:spPr>
          <a:xfrm>
            <a:off x="5515167" y="4817781"/>
            <a:ext cx="864020" cy="769441"/>
          </a:xfrm>
          <a:prstGeom prst="rect">
            <a:avLst/>
          </a:prstGeom>
        </p:spPr>
        <p:txBody>
          <a:bodyPr wrap="none">
            <a:spAutoFit/>
          </a:bodyPr>
          <a:lstStyle/>
          <a:p>
            <a:r>
              <a:rPr lang="en-US" altLang="zh-CN" sz="4400" dirty="0"/>
              <a:t>nǚ</a:t>
            </a:r>
            <a:endParaRPr lang="zh-CN" altLang="en-US" sz="4400" dirty="0"/>
          </a:p>
        </p:txBody>
      </p:sp>
      <p:sp>
        <p:nvSpPr>
          <p:cNvPr id="16" name="矩形 15"/>
          <p:cNvSpPr/>
          <p:nvPr/>
        </p:nvSpPr>
        <p:spPr>
          <a:xfrm>
            <a:off x="8825672" y="4869502"/>
            <a:ext cx="934610" cy="707886"/>
          </a:xfrm>
          <a:prstGeom prst="rect">
            <a:avLst/>
          </a:prstGeom>
        </p:spPr>
        <p:txBody>
          <a:bodyPr wrap="none">
            <a:spAutoFit/>
          </a:bodyPr>
          <a:lstStyle/>
          <a:p>
            <a:r>
              <a:rPr lang="en-US" altLang="zh-CN" sz="4000" dirty="0"/>
              <a:t>mǎ</a:t>
            </a:r>
            <a:endParaRPr lang="zh-CN" altLang="en-US" sz="4000" dirty="0"/>
          </a:p>
        </p:txBody>
      </p:sp>
      <p:sp>
        <p:nvSpPr>
          <p:cNvPr id="18" name="矩形 17"/>
          <p:cNvSpPr/>
          <p:nvPr/>
        </p:nvSpPr>
        <p:spPr>
          <a:xfrm>
            <a:off x="2200202" y="4648059"/>
            <a:ext cx="1019755" cy="769441"/>
          </a:xfrm>
          <a:prstGeom prst="rect">
            <a:avLst/>
          </a:prstGeom>
        </p:spPr>
        <p:txBody>
          <a:bodyPr wrap="none">
            <a:spAutoFit/>
          </a:bodyPr>
          <a:lstStyle/>
          <a:p>
            <a:r>
              <a:rPr lang="en-US" altLang="zh-CN" sz="4400" dirty="0" err="1"/>
              <a:t>mā</a:t>
            </a:r>
            <a:endParaRPr lang="zh-CN" altLang="en-US" sz="4400" dirty="0"/>
          </a:p>
        </p:txBody>
      </p:sp>
      <p:sp>
        <p:nvSpPr>
          <p:cNvPr id="19" name="文本框 18"/>
          <p:cNvSpPr txBox="1"/>
          <p:nvPr/>
        </p:nvSpPr>
        <p:spPr>
          <a:xfrm>
            <a:off x="4946465" y="7109304"/>
            <a:ext cx="2262523" cy="47192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pPr>
            <a:r>
              <a:rPr lang="en-US" altLang="zh-CN" dirty="0" err="1"/>
              <a:t>w</a:t>
            </a:r>
            <a:r>
              <a:rPr kumimoji="0" lang="en-US" altLang="zh-CN" sz="2400" b="1" i="0" u="none" strike="noStrike" cap="none" spc="0" normalizeH="0" baseline="0" dirty="0" err="1" smtClean="0">
                <a:ln>
                  <a:noFill/>
                </a:ln>
                <a:solidFill>
                  <a:srgbClr val="000000"/>
                </a:solidFill>
                <a:effectLst/>
                <a:uFillTx/>
                <a:latin typeface="Helvetica Neue" panose="02000503000000020004"/>
                <a:ea typeface="Helvetica Neue" panose="02000503000000020004"/>
                <a:cs typeface="Helvetica Neue" panose="02000503000000020004"/>
                <a:sym typeface="Helvetica Neue" panose="02000503000000020004"/>
              </a:rPr>
              <a:t>oman,female</a:t>
            </a:r>
            <a:endParaRPr kumimoji="0" lang="zh-CN" altLang="en-US" sz="2400" b="1" i="0" u="none" strike="noStrike" cap="none" spc="0" normalizeH="0" baseline="0" dirty="0">
              <a:ln>
                <a:noFill/>
              </a:ln>
              <a:solidFill>
                <a:srgbClr val="000000"/>
              </a:solidFill>
              <a:effectLst/>
              <a:uFillTx/>
              <a:latin typeface="Helvetica Neue" panose="02000503000000020004"/>
              <a:ea typeface="Helvetica Neue" panose="02000503000000020004"/>
              <a:cs typeface="Helvetica Neue" panose="02000503000000020004"/>
              <a:sym typeface="Helvetica Neue" panose="02000503000000020004"/>
            </a:endParaRPr>
          </a:p>
        </p:txBody>
      </p:sp>
      <p:sp>
        <p:nvSpPr>
          <p:cNvPr id="21" name="文本框 20"/>
          <p:cNvSpPr txBox="1"/>
          <p:nvPr/>
        </p:nvSpPr>
        <p:spPr>
          <a:xfrm>
            <a:off x="8638195" y="7109304"/>
            <a:ext cx="1531658" cy="47192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pPr>
            <a:r>
              <a:rPr kumimoji="0" lang="en-US" altLang="zh-CN" sz="2400" b="1" i="0" u="none" strike="noStrike" cap="none" spc="0" normalizeH="0" baseline="0" dirty="0" smtClean="0">
                <a:ln>
                  <a:noFill/>
                </a:ln>
                <a:solidFill>
                  <a:srgbClr val="000000"/>
                </a:solidFill>
                <a:effectLst/>
                <a:uFillTx/>
                <a:latin typeface="Helvetica Neue" panose="02000503000000020004"/>
                <a:ea typeface="Helvetica Neue" panose="02000503000000020004"/>
                <a:cs typeface="Helvetica Neue" panose="02000503000000020004"/>
                <a:sym typeface="Helvetica Neue" panose="02000503000000020004"/>
              </a:rPr>
              <a:t>horse</a:t>
            </a:r>
            <a:endParaRPr kumimoji="0" lang="zh-CN" altLang="en-US" sz="2400" b="1" i="0" u="none" strike="noStrike" cap="none" spc="0" normalizeH="0" baseline="0" dirty="0">
              <a:ln>
                <a:noFill/>
              </a:ln>
              <a:solidFill>
                <a:srgbClr val="000000"/>
              </a:solidFill>
              <a:effectLst/>
              <a:uFillTx/>
              <a:latin typeface="Helvetica Neue" panose="02000503000000020004"/>
              <a:ea typeface="Helvetica Neue" panose="02000503000000020004"/>
              <a:cs typeface="Helvetica Neue" panose="02000503000000020004"/>
              <a:sym typeface="Helvetica Neue" panose="02000503000000020004"/>
            </a:endParaRPr>
          </a:p>
        </p:txBody>
      </p:sp>
      <p:sp>
        <p:nvSpPr>
          <p:cNvPr id="22" name="文本框 21"/>
          <p:cNvSpPr txBox="1"/>
          <p:nvPr/>
        </p:nvSpPr>
        <p:spPr>
          <a:xfrm>
            <a:off x="1896161" y="7109304"/>
            <a:ext cx="1649962" cy="47192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pPr>
            <a:r>
              <a:rPr lang="en-US" altLang="zh-CN" dirty="0" smtClean="0"/>
              <a:t>mom</a:t>
            </a:r>
            <a:endParaRPr kumimoji="0" lang="zh-CN" altLang="en-US" sz="2400" b="1" i="0" u="none" strike="noStrike" cap="none" spc="0" normalizeH="0" baseline="0" dirty="0">
              <a:ln>
                <a:noFill/>
              </a:ln>
              <a:solidFill>
                <a:srgbClr val="000000"/>
              </a:solidFill>
              <a:effectLst/>
              <a:uFillTx/>
              <a:latin typeface="Helvetica Neue" panose="02000503000000020004"/>
              <a:ea typeface="Helvetica Neue" panose="02000503000000020004"/>
              <a:cs typeface="Helvetica Neue" panose="02000503000000020004"/>
              <a:sym typeface="Helvetica Neue" panose="02000503000000020004"/>
            </a:endParaRPr>
          </a:p>
        </p:txBody>
      </p:sp>
      <p:sp>
        <p:nvSpPr>
          <p:cNvPr id="23" name="椭圆 22"/>
          <p:cNvSpPr/>
          <p:nvPr/>
        </p:nvSpPr>
        <p:spPr>
          <a:xfrm>
            <a:off x="8542017" y="4481911"/>
            <a:ext cx="1627836" cy="1105311"/>
          </a:xfrm>
          <a:prstGeom prst="ellipse">
            <a:avLst/>
          </a:prstGeom>
          <a:noFill/>
          <a:ln w="12700" cap="flat">
            <a:solidFill>
              <a:srgbClr val="FF0000"/>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pPr>
            <a:endParaRPr kumimoji="0" lang="zh-CN" altLang="en-US" sz="2200" b="0" i="0" u="none" strike="noStrike" cap="none" spc="0" normalizeH="0" baseline="0">
              <a:ln>
                <a:noFill/>
              </a:ln>
              <a:solidFill>
                <a:srgbClr val="FFFFFF"/>
              </a:solidFill>
              <a:effectLst/>
              <a:uFillTx/>
              <a:latin typeface="+mn-lt"/>
              <a:ea typeface="+mn-ea"/>
              <a:cs typeface="+mn-cs"/>
              <a:sym typeface="Helvetica Neue Medium" panose="02000503000000020004"/>
            </a:endParaRPr>
          </a:p>
        </p:txBody>
      </p:sp>
      <p:sp>
        <p:nvSpPr>
          <p:cNvPr id="24" name="椭圆 23"/>
          <p:cNvSpPr/>
          <p:nvPr/>
        </p:nvSpPr>
        <p:spPr>
          <a:xfrm>
            <a:off x="4762504" y="6921490"/>
            <a:ext cx="2607479" cy="1105311"/>
          </a:xfrm>
          <a:prstGeom prst="ellipse">
            <a:avLst/>
          </a:prstGeom>
          <a:noFill/>
          <a:ln w="12700" cap="flat">
            <a:solidFill>
              <a:srgbClr val="FF0000"/>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pPr>
            <a:endParaRPr kumimoji="0" lang="zh-CN" altLang="en-US" sz="2200" b="0" i="0" u="none" strike="noStrike" cap="none" spc="0" normalizeH="0" baseline="0">
              <a:ln>
                <a:noFill/>
              </a:ln>
              <a:solidFill>
                <a:srgbClr val="FFFFFF"/>
              </a:solidFill>
              <a:effectLst/>
              <a:uFillTx/>
              <a:latin typeface="+mn-lt"/>
              <a:ea typeface="+mn-ea"/>
              <a:cs typeface="+mn-cs"/>
              <a:sym typeface="Helvetica Neue Medium" panose="02000503000000020004"/>
            </a:endParaRPr>
          </a:p>
        </p:txBody>
      </p:sp>
      <p:sp>
        <p:nvSpPr>
          <p:cNvPr id="25" name="椭圆 24"/>
          <p:cNvSpPr/>
          <p:nvPr/>
        </p:nvSpPr>
        <p:spPr>
          <a:xfrm>
            <a:off x="1753055" y="4481911"/>
            <a:ext cx="2057156" cy="3335280"/>
          </a:xfrm>
          <a:prstGeom prst="ellipse">
            <a:avLst/>
          </a:prstGeom>
          <a:noFill/>
          <a:ln w="12700" cap="flat">
            <a:solidFill>
              <a:srgbClr val="FF0000"/>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pPr>
            <a:endParaRPr kumimoji="0" lang="zh-CN" altLang="en-US" sz="2200" b="0" i="0" u="none" strike="noStrike" cap="none" spc="0" normalizeH="0" baseline="0">
              <a:ln>
                <a:noFill/>
              </a:ln>
              <a:solidFill>
                <a:srgbClr val="FFFFFF"/>
              </a:solidFill>
              <a:effectLst/>
              <a:uFillTx/>
              <a:latin typeface="+mn-lt"/>
              <a:ea typeface="+mn-ea"/>
              <a:cs typeface="+mn-cs"/>
              <a:sym typeface="Helvetica Neue Medium" panose="02000503000000020004"/>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7">
                                            <p:txEl>
                                              <p:pRg st="1" end="1"/>
                                            </p:txEl>
                                          </p:spTgt>
                                        </p:tgtEl>
                                        <p:attrNameLst>
                                          <p:attrName>style.visibility</p:attrName>
                                        </p:attrNameLst>
                                      </p:cBhvr>
                                      <p:to>
                                        <p:strVal val="visible"/>
                                      </p:to>
                                    </p:set>
                                    <p:animEffect transition="in" filter="blinds(horizontal)">
                                      <p:cBhvr>
                                        <p:cTn id="7" dur="500"/>
                                        <p:tgtEl>
                                          <p:spTgt spid="1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linds(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linds(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blinds(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blinds(horizontal)">
                                      <p:cBhvr>
                                        <p:cTn id="37" dur="500"/>
                                        <p:tgtEl>
                                          <p:spTgt spid="19"/>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linds(horizontal)">
                                      <p:cBhvr>
                                        <p:cTn id="40" dur="500"/>
                                        <p:tgtEl>
                                          <p:spTgt spid="15"/>
                                        </p:tgtEl>
                                      </p:cBhvr>
                                    </p:animEffect>
                                  </p:childTnLst>
                                </p:cTn>
                              </p:par>
                            </p:childTnLst>
                          </p:cTn>
                        </p:par>
                      </p:childTnLst>
                    </p:cTn>
                  </p:par>
                  <p:par>
                    <p:cTn id="41" fill="hold">
                      <p:stCondLst>
                        <p:cond delay="indefinite"/>
                      </p:stCondLst>
                      <p:childTnLst>
                        <p:par>
                          <p:cTn id="42" fill="hold">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blinds(horizontal)">
                                      <p:cBhvr>
                                        <p:cTn id="45" dur="500"/>
                                        <p:tgtEl>
                                          <p:spTgt spid="16"/>
                                        </p:tgtEl>
                                      </p:cBhvr>
                                    </p:animEffect>
                                  </p:childTnLst>
                                </p:cTn>
                              </p:par>
                              <p:par>
                                <p:cTn id="46" presetID="3" presetClass="entr" presetSubtype="10" fill="hold" grpId="0" nodeType="with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blinds(horizontal)">
                                      <p:cBhvr>
                                        <p:cTn id="48" dur="500"/>
                                        <p:tgtEl>
                                          <p:spTgt spid="21"/>
                                        </p:tgtEl>
                                      </p:cBhvr>
                                    </p:animEffect>
                                  </p:childTnLst>
                                </p:cTn>
                              </p:par>
                            </p:childTnLst>
                          </p:cTn>
                        </p:par>
                      </p:childTnLst>
                    </p:cTn>
                  </p:par>
                  <p:par>
                    <p:cTn id="49" fill="hold">
                      <p:stCondLst>
                        <p:cond delay="indefinite"/>
                      </p:stCondLst>
                      <p:childTnLst>
                        <p:par>
                          <p:cTn id="50" fill="hold">
                            <p:stCondLst>
                              <p:cond delay="0"/>
                            </p:stCondLst>
                            <p:childTnLst>
                              <p:par>
                                <p:cTn id="51" presetID="3" presetClass="entr" presetSubtype="10" fill="hold" grpId="0" nodeType="clickEffect">
                                  <p:stCondLst>
                                    <p:cond delay="0"/>
                                  </p:stCondLst>
                                  <p:childTnLst>
                                    <p:set>
                                      <p:cBhvr>
                                        <p:cTn id="52" dur="1" fill="hold">
                                          <p:stCondLst>
                                            <p:cond delay="0"/>
                                          </p:stCondLst>
                                        </p:cTn>
                                        <p:tgtEl>
                                          <p:spTgt spid="25"/>
                                        </p:tgtEl>
                                        <p:attrNameLst>
                                          <p:attrName>style.visibility</p:attrName>
                                        </p:attrNameLst>
                                      </p:cBhvr>
                                      <p:to>
                                        <p:strVal val="visible"/>
                                      </p:to>
                                    </p:set>
                                    <p:animEffect transition="in" filter="blinds(horizontal)">
                                      <p:cBhvr>
                                        <p:cTn id="53" dur="500"/>
                                        <p:tgtEl>
                                          <p:spTgt spid="25"/>
                                        </p:tgtEl>
                                      </p:cBhvr>
                                    </p:animEffect>
                                  </p:childTnLst>
                                </p:cTn>
                              </p:par>
                            </p:childTnLst>
                          </p:cTn>
                        </p:par>
                      </p:childTnLst>
                    </p:cTn>
                  </p:par>
                  <p:par>
                    <p:cTn id="54" fill="hold">
                      <p:stCondLst>
                        <p:cond delay="indefinite"/>
                      </p:stCondLst>
                      <p:childTnLst>
                        <p:par>
                          <p:cTn id="55" fill="hold">
                            <p:stCondLst>
                              <p:cond delay="0"/>
                            </p:stCondLst>
                            <p:childTnLst>
                              <p:par>
                                <p:cTn id="56" presetID="3" presetClass="entr" presetSubtype="10" fill="hold" grpId="0" nodeType="click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blinds(horizontal)">
                                      <p:cBhvr>
                                        <p:cTn id="58" dur="500"/>
                                        <p:tgtEl>
                                          <p:spTgt spid="24"/>
                                        </p:tgtEl>
                                      </p:cBhvr>
                                    </p:animEffect>
                                  </p:childTnLst>
                                </p:cTn>
                              </p:par>
                            </p:childTnLst>
                          </p:cTn>
                        </p:par>
                      </p:childTnLst>
                    </p:cTn>
                  </p:par>
                  <p:par>
                    <p:cTn id="59" fill="hold">
                      <p:stCondLst>
                        <p:cond delay="indefinite"/>
                      </p:stCondLst>
                      <p:childTnLst>
                        <p:par>
                          <p:cTn id="60" fill="hold">
                            <p:stCondLst>
                              <p:cond delay="0"/>
                            </p:stCondLst>
                            <p:childTnLst>
                              <p:par>
                                <p:cTn id="61" presetID="3" presetClass="entr" presetSubtype="10" fill="hold" grpId="0" nodeType="click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blinds(horizontal)">
                                      <p:cBhvr>
                                        <p:cTn id="63" dur="500"/>
                                        <p:tgtEl>
                                          <p:spTgt spid="23"/>
                                        </p:tgtEl>
                                      </p:cBhvr>
                                    </p:animEffect>
                                  </p:childTnLst>
                                </p:cTn>
                              </p:par>
                            </p:childTnLst>
                          </p:cTn>
                        </p:par>
                      </p:childTnLst>
                    </p:cTn>
                  </p:par>
                  <p:par>
                    <p:cTn id="64" fill="hold">
                      <p:stCondLst>
                        <p:cond delay="indefinite"/>
                      </p:stCondLst>
                      <p:childTnLst>
                        <p:par>
                          <p:cTn id="65" fill="hold">
                            <p:stCondLst>
                              <p:cond delay="0"/>
                            </p:stCondLst>
                            <p:childTnLst>
                              <p:par>
                                <p:cTn id="66" presetID="3" presetClass="entr" presetSubtype="10" fill="hold" grpId="0" nodeType="click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blinds(horizontal)">
                                      <p:cBhvr>
                                        <p:cTn id="68" dur="500"/>
                                        <p:tgtEl>
                                          <p:spTgt spid="18"/>
                                        </p:tgtEl>
                                      </p:cBhvr>
                                    </p:animEffect>
                                  </p:childTnLst>
                                </p:cTn>
                              </p:par>
                            </p:childTnLst>
                          </p:cTn>
                        </p:par>
                      </p:childTnLst>
                    </p:cTn>
                  </p:par>
                  <p:par>
                    <p:cTn id="69" fill="hold">
                      <p:stCondLst>
                        <p:cond delay="indefinite"/>
                      </p:stCondLst>
                      <p:childTnLst>
                        <p:par>
                          <p:cTn id="70" fill="hold">
                            <p:stCondLst>
                              <p:cond delay="0"/>
                            </p:stCondLst>
                            <p:childTnLst>
                              <p:par>
                                <p:cTn id="71" presetID="3" presetClass="entr" presetSubtype="10" fill="hold" grpId="0" nodeType="clickEffect">
                                  <p:stCondLst>
                                    <p:cond delay="0"/>
                                  </p:stCondLst>
                                  <p:childTnLst>
                                    <p:set>
                                      <p:cBhvr>
                                        <p:cTn id="72" dur="1" fill="hold">
                                          <p:stCondLst>
                                            <p:cond delay="0"/>
                                          </p:stCondLst>
                                        </p:cTn>
                                        <p:tgtEl>
                                          <p:spTgt spid="22"/>
                                        </p:tgtEl>
                                        <p:attrNameLst>
                                          <p:attrName>style.visibility</p:attrName>
                                        </p:attrNameLst>
                                      </p:cBhvr>
                                      <p:to>
                                        <p:strVal val="visible"/>
                                      </p:to>
                                    </p:set>
                                    <p:animEffect transition="in" filter="blinds(horizontal)">
                                      <p:cBhvr>
                                        <p:cTn id="7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p:bldP spid="13" grpId="0"/>
      <p:bldP spid="7" grpId="0" animBg="1"/>
      <p:bldP spid="8" grpId="0" animBg="1"/>
      <p:bldP spid="15" grpId="0"/>
      <p:bldP spid="16" grpId="0"/>
      <p:bldP spid="18" grpId="0"/>
      <p:bldP spid="19" grpId="0"/>
      <p:bldP spid="21" grpId="0"/>
      <p:bldP spid="22" grpId="0"/>
      <p:bldP spid="23" grpId="0" animBg="1"/>
      <p:bldP spid="24" grpId="0" animBg="1"/>
      <p:bldP spid="25" grpId="0" animBg="1"/>
    </p:bldLst>
  </p:timing>
</p:sld>
</file>

<file path=ppt/theme/theme1.xml><?xml version="1.0" encoding="utf-8"?>
<a:theme xmlns:a="http://schemas.openxmlformats.org/drawingml/2006/main" name="White">
  <a:themeElements>
    <a:clrScheme name="White">
      <a:dk1>
        <a:srgbClr val="000000"/>
      </a:dk1>
      <a:lt1>
        <a:srgbClr val="FFFFFF"/>
      </a:lt1>
      <a:dk2>
        <a:srgbClr val="5E5E5E"/>
      </a:dk2>
      <a:lt2>
        <a:srgbClr val="D6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defRPr kumimoji="0" sz="2200" b="0" i="0" u="none" strike="noStrike" cap="none" spc="0" normalizeH="0" baseline="0">
            <a:ln>
              <a:noFill/>
            </a:ln>
            <a:solidFill>
              <a:srgbClr val="FFFFFF"/>
            </a:solidFill>
            <a:effectLst/>
            <a:uFillTx/>
            <a:latin typeface="+mn-lt"/>
            <a:ea typeface="+mn-ea"/>
            <a:cs typeface="+mn-cs"/>
            <a:sym typeface="Helvetica Neue Medium" panose="02000503000000020004"/>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defRPr kumimoji="0" sz="2400" b="1" i="0" u="none" strike="noStrike" cap="none" spc="0" normalizeH="0" baseline="0">
            <a:ln>
              <a:noFill/>
            </a:ln>
            <a:solidFill>
              <a:srgbClr val="000000"/>
            </a:solidFill>
            <a:effectLst/>
            <a:uFillTx/>
            <a:latin typeface="Helvetica Neue" panose="02000503000000020004"/>
            <a:ea typeface="Helvetica Neue" panose="02000503000000020004"/>
            <a:cs typeface="Helvetica Neue" panose="02000503000000020004"/>
            <a:sym typeface="Helvetica Neue" panose="02000503000000020004"/>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hite">
  <a:themeElements>
    <a:clrScheme name="White">
      <a:dk1>
        <a:srgbClr val="000000"/>
      </a:dk1>
      <a:lt1>
        <a:srgbClr val="FFFFFF"/>
      </a:lt1>
      <a:dk2>
        <a:srgbClr val="5E5E5E"/>
      </a:dk2>
      <a:lt2>
        <a:srgbClr val="D6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defRPr kumimoji="0" sz="2200" b="0" i="0" u="none" strike="noStrike" cap="none" spc="0" normalizeH="0" baseline="0">
            <a:ln>
              <a:noFill/>
            </a:ln>
            <a:solidFill>
              <a:srgbClr val="FFFFFF"/>
            </a:solidFill>
            <a:effectLst/>
            <a:uFillTx/>
            <a:latin typeface="+mn-lt"/>
            <a:ea typeface="+mn-ea"/>
            <a:cs typeface="+mn-cs"/>
            <a:sym typeface="Helvetica Neue Medium" panose="02000503000000020004"/>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defRPr kumimoji="0" sz="2400" b="1" i="0" u="none" strike="noStrike" cap="none" spc="0" normalizeH="0" baseline="0">
            <a:ln>
              <a:noFill/>
            </a:ln>
            <a:solidFill>
              <a:srgbClr val="000000"/>
            </a:solidFill>
            <a:effectLst/>
            <a:uFillTx/>
            <a:latin typeface="Helvetica Neue" panose="02000503000000020004"/>
            <a:ea typeface="Helvetica Neue" panose="02000503000000020004"/>
            <a:cs typeface="Helvetica Neue" panose="02000503000000020004"/>
            <a:sym typeface="Helvetica Neue" panose="02000503000000020004"/>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1041</Words>
  <Application>Microsoft Office PowerPoint</Application>
  <PresentationFormat>Custom</PresentationFormat>
  <Paragraphs>225</Paragraphs>
  <Slides>25</Slides>
  <Notes>0</Notes>
  <HiddenSlides>0</HiddenSlides>
  <MMClips>1</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White</vt:lpstr>
      <vt:lpstr>A brief self-introduction</vt:lpstr>
      <vt:lpstr>有用的汉字学习网站和软件 the websites and apps that might be useful for you to learn Chinese characters </vt:lpstr>
      <vt:lpstr>第一课   你好</vt:lpstr>
      <vt:lpstr>PowerPoint Presentation</vt:lpstr>
      <vt:lpstr>PowerPoint Presentation</vt:lpstr>
      <vt:lpstr>PowerPoint Presentation</vt:lpstr>
      <vt:lpstr>b       p       m     f   d       t        n      l  g       k        h  j       q        x    zh      ch      sh     r  z       c        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brief self-introduction</dc:title>
  <dc:creator>user</dc:creator>
  <cp:lastModifiedBy>Windows User</cp:lastModifiedBy>
  <cp:revision>302</cp:revision>
  <dcterms:created xsi:type="dcterms:W3CDTF">2020-09-18T09:54:12Z</dcterms:created>
  <dcterms:modified xsi:type="dcterms:W3CDTF">2020-10-17T16:01:28Z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2052-2.6.1.4274</vt:lpwstr>
  </property>
</Properties>
</file>